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62" r:id="rId5"/>
    <p:sldId id="261"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7355C-F610-7547-D550-AEEFEF9DF704}" v="1052" dt="2021-04-20T14:31:59.455"/>
    <p1510:client id="{91C391DA-59C2-6F91-3B16-10E5003F6B41}" v="759" dt="2021-04-22T09:39:40.8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1143000" y="685800"/>
            <a:ext cx="4572000" cy="3429000"/>
          </a:xfrm>
          <a:prstGeom prst="rect">
            <a:avLst/>
          </a:prstGeom>
        </p:spPr>
        <p:txBody>
          <a:bodyPr/>
          <a:lstStyle/>
          <a:p>
            <a:endParaRPr/>
          </a:p>
        </p:txBody>
      </p:sp>
      <p:sp>
        <p:nvSpPr>
          <p:cNvPr id="177" name="Shape 1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folie">
    <p:spTree>
      <p:nvGrpSpPr>
        <p:cNvPr id="1" name=""/>
        <p:cNvGrpSpPr/>
        <p:nvPr/>
      </p:nvGrpSpPr>
      <p:grpSpPr>
        <a:xfrm>
          <a:off x="0" y="0"/>
          <a:ext cx="0" cy="0"/>
          <a:chOff x="0" y="0"/>
          <a:chExt cx="0" cy="0"/>
        </a:xfrm>
      </p:grpSpPr>
      <p:sp>
        <p:nvSpPr>
          <p:cNvPr id="13" name="Titeltext"/>
          <p:cNvSpPr txBox="1">
            <a:spLocks noGrp="1"/>
          </p:cNvSpPr>
          <p:nvPr>
            <p:ph type="title"/>
          </p:nvPr>
        </p:nvSpPr>
        <p:spPr>
          <a:prstGeom prst="rect">
            <a:avLst/>
          </a:prstGeom>
        </p:spPr>
        <p:txBody>
          <a:bodyPr/>
          <a:lstStyle/>
          <a:p>
            <a:r>
              <a:t>Titeltext</a:t>
            </a: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_Zwei Inhalte">
    <p:spTree>
      <p:nvGrpSpPr>
        <p:cNvPr id="1" name=""/>
        <p:cNvGrpSpPr/>
        <p:nvPr/>
      </p:nvGrpSpPr>
      <p:grpSpPr>
        <a:xfrm>
          <a:off x="0" y="0"/>
          <a:ext cx="0" cy="0"/>
          <a:chOff x="0" y="0"/>
          <a:chExt cx="0" cy="0"/>
        </a:xfrm>
      </p:grpSpPr>
      <p:sp>
        <p:nvSpPr>
          <p:cNvPr id="124" name="Rechteck 7"/>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pic>
        <p:nvPicPr>
          <p:cNvPr id="125" name="Grafik 8" descr="Grafik 8"/>
          <p:cNvPicPr>
            <a:picLocks noChangeAspect="1"/>
          </p:cNvPicPr>
          <p:nvPr/>
        </p:nvPicPr>
        <p:blipFill>
          <a:blip r:embed="rId2"/>
          <a:stretch>
            <a:fillRect/>
          </a:stretch>
        </p:blipFill>
        <p:spPr>
          <a:xfrm rot="11279043">
            <a:off x="8758073" y="-132503"/>
            <a:ext cx="6968925" cy="4318754"/>
          </a:xfrm>
          <a:prstGeom prst="rect">
            <a:avLst/>
          </a:prstGeom>
          <a:ln w="12700">
            <a:miter lim="400000"/>
          </a:ln>
        </p:spPr>
      </p:pic>
      <p:sp>
        <p:nvSpPr>
          <p:cNvPr id="126"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127" name="Textebene 1…"/>
          <p:cNvSpPr txBox="1">
            <a:spLocks noGrp="1"/>
          </p:cNvSpPr>
          <p:nvPr>
            <p:ph type="body" sz="half" idx="1"/>
          </p:nvPr>
        </p:nvSpPr>
        <p:spPr>
          <a:xfrm>
            <a:off x="879578" y="1633881"/>
            <a:ext cx="5648775" cy="5000397"/>
          </a:xfrm>
          <a:prstGeom prst="rect">
            <a:avLst/>
          </a:prstGeom>
        </p:spPr>
        <p:txBody>
          <a:bodyPr/>
          <a:lstStyle>
            <a:lvl1pPr>
              <a:defRPr>
                <a:latin typeface="Barlow Regular"/>
                <a:ea typeface="Barlow Regular"/>
                <a:cs typeface="Barlow Regular"/>
                <a:sym typeface="Barlow Regular"/>
              </a:defRPr>
            </a:lvl1pPr>
            <a:lvl2pPr>
              <a:defRPr>
                <a:latin typeface="Barlow Regular"/>
                <a:ea typeface="Barlow Regular"/>
                <a:cs typeface="Barlow Regular"/>
                <a:sym typeface="Barlow Regular"/>
              </a:defRPr>
            </a:lvl2pPr>
            <a:lvl3pPr>
              <a:defRPr>
                <a:latin typeface="Barlow Regular"/>
                <a:ea typeface="Barlow Regular"/>
                <a:cs typeface="Barlow Regular"/>
                <a:sym typeface="Barlow Regular"/>
              </a:defRPr>
            </a:lvl3pPr>
            <a:lvl4pPr>
              <a:defRPr>
                <a:latin typeface="Barlow Regular"/>
                <a:ea typeface="Barlow Regular"/>
                <a:cs typeface="Barlow Regular"/>
                <a:sym typeface="Barlow Regular"/>
              </a:defRPr>
            </a:lvl4pPr>
            <a:lvl5pPr>
              <a:defRPr>
                <a:latin typeface="Barlow Regular"/>
                <a:ea typeface="Barlow Regular"/>
                <a:cs typeface="Barlow Regular"/>
                <a:sym typeface="Barlow Regular"/>
              </a:defRPr>
            </a:lvl5pPr>
          </a:lstStyle>
          <a:p>
            <a:r>
              <a:t>Textebene 1</a:t>
            </a:r>
          </a:p>
          <a:p>
            <a:pPr lvl="1"/>
            <a:r>
              <a:t>Textebene 2</a:t>
            </a:r>
          </a:p>
          <a:p>
            <a:pPr lvl="2"/>
            <a:r>
              <a:t>Textebene 3</a:t>
            </a:r>
          </a:p>
          <a:p>
            <a:pPr lvl="3"/>
            <a:r>
              <a:t>Textebene 4</a:t>
            </a:r>
          </a:p>
          <a:p>
            <a:pPr lvl="4"/>
            <a:r>
              <a:t>Textebene 5</a:t>
            </a:r>
          </a:p>
        </p:txBody>
      </p:sp>
      <p:sp>
        <p:nvSpPr>
          <p:cNvPr id="128" name="Bildplatzhalter 2"/>
          <p:cNvSpPr>
            <a:spLocks noGrp="1"/>
          </p:cNvSpPr>
          <p:nvPr>
            <p:ph type="pic" sz="quarter" idx="21"/>
          </p:nvPr>
        </p:nvSpPr>
        <p:spPr>
          <a:xfrm>
            <a:off x="6604000" y="2112676"/>
            <a:ext cx="3911600" cy="1625601"/>
          </a:xfrm>
          <a:prstGeom prst="rect">
            <a:avLst/>
          </a:prstGeom>
          <a:ln w="28575">
            <a:solidFill>
              <a:srgbClr val="FFD500"/>
            </a:solidFill>
            <a:round/>
          </a:ln>
        </p:spPr>
        <p:txBody>
          <a:bodyPr lIns="91439" rIns="91439">
            <a:noAutofit/>
          </a:bodyPr>
          <a:lstStyle/>
          <a:p>
            <a:endParaRPr/>
          </a:p>
        </p:txBody>
      </p:sp>
      <p:sp>
        <p:nvSpPr>
          <p:cNvPr id="129" name="Bildplatzhalter 2"/>
          <p:cNvSpPr>
            <a:spLocks noGrp="1"/>
          </p:cNvSpPr>
          <p:nvPr>
            <p:ph type="pic" sz="quarter" idx="22"/>
          </p:nvPr>
        </p:nvSpPr>
        <p:spPr>
          <a:xfrm>
            <a:off x="7353300" y="4569786"/>
            <a:ext cx="3911600" cy="1625601"/>
          </a:xfrm>
          <a:prstGeom prst="rect">
            <a:avLst/>
          </a:prstGeom>
          <a:ln w="28575">
            <a:solidFill>
              <a:srgbClr val="FFD500"/>
            </a:solidFill>
            <a:round/>
          </a:ln>
        </p:spPr>
        <p:txBody>
          <a:bodyPr lIns="91439" rIns="91439">
            <a:noAutofit/>
          </a:bodyPr>
          <a:lstStyle/>
          <a:p>
            <a:endParaRPr/>
          </a:p>
        </p:txBody>
      </p:sp>
      <p:sp>
        <p:nvSpPr>
          <p:cNvPr id="13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el und vertikaler Text">
    <p:spTree>
      <p:nvGrpSpPr>
        <p:cNvPr id="1" name=""/>
        <p:cNvGrpSpPr/>
        <p:nvPr/>
      </p:nvGrpSpPr>
      <p:grpSpPr>
        <a:xfrm>
          <a:off x="0" y="0"/>
          <a:ext cx="0" cy="0"/>
          <a:chOff x="0" y="0"/>
          <a:chExt cx="0" cy="0"/>
        </a:xfrm>
      </p:grpSpPr>
      <p:sp>
        <p:nvSpPr>
          <p:cNvPr id="137" name="Rechteck 7"/>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138"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139" name="Bildplatzhalter 11"/>
          <p:cNvSpPr>
            <a:spLocks noGrp="1"/>
          </p:cNvSpPr>
          <p:nvPr>
            <p:ph type="pic" idx="21"/>
          </p:nvPr>
        </p:nvSpPr>
        <p:spPr>
          <a:xfrm>
            <a:off x="924339" y="1699591"/>
            <a:ext cx="9322904" cy="4577661"/>
          </a:xfrm>
          <a:prstGeom prst="rect">
            <a:avLst/>
          </a:prstGeom>
          <a:ln w="28575">
            <a:solidFill>
              <a:srgbClr val="FFD500"/>
            </a:solidFill>
            <a:round/>
          </a:ln>
        </p:spPr>
        <p:txBody>
          <a:bodyPr lIns="91439" rIns="91439">
            <a:noAutofit/>
          </a:bodyPr>
          <a:lstStyle/>
          <a:p>
            <a:endParaRPr/>
          </a:p>
        </p:txBody>
      </p:sp>
      <p:pic>
        <p:nvPicPr>
          <p:cNvPr id="140" name="Grafik 5" descr="Grafik 5"/>
          <p:cNvPicPr>
            <a:picLocks noChangeAspect="1"/>
          </p:cNvPicPr>
          <p:nvPr/>
        </p:nvPicPr>
        <p:blipFill>
          <a:blip r:embed="rId2"/>
          <a:stretch>
            <a:fillRect/>
          </a:stretch>
        </p:blipFill>
        <p:spPr>
          <a:xfrm rot="11279043">
            <a:off x="8758073" y="-132503"/>
            <a:ext cx="6968925" cy="4318754"/>
          </a:xfrm>
          <a:prstGeom prst="rect">
            <a:avLst/>
          </a:prstGeom>
          <a:ln w="12700">
            <a:miter lim="400000"/>
          </a:ln>
        </p:spPr>
      </p:pic>
      <p:sp>
        <p:nvSpPr>
          <p:cNvPr id="1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el und vertikaler Text">
    <p:spTree>
      <p:nvGrpSpPr>
        <p:cNvPr id="1" name=""/>
        <p:cNvGrpSpPr/>
        <p:nvPr/>
      </p:nvGrpSpPr>
      <p:grpSpPr>
        <a:xfrm>
          <a:off x="0" y="0"/>
          <a:ext cx="0" cy="0"/>
          <a:chOff x="0" y="0"/>
          <a:chExt cx="0" cy="0"/>
        </a:xfrm>
      </p:grpSpPr>
      <p:sp>
        <p:nvSpPr>
          <p:cNvPr id="148" name="Rechteck 7"/>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149"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150" name="Bildplatzhalter 11"/>
          <p:cNvSpPr>
            <a:spLocks noGrp="1"/>
          </p:cNvSpPr>
          <p:nvPr>
            <p:ph type="pic" idx="21"/>
          </p:nvPr>
        </p:nvSpPr>
        <p:spPr>
          <a:xfrm>
            <a:off x="2057400" y="1573680"/>
            <a:ext cx="8825950" cy="4648216"/>
          </a:xfrm>
          <a:prstGeom prst="rect">
            <a:avLst/>
          </a:prstGeom>
          <a:ln w="28575">
            <a:solidFill>
              <a:srgbClr val="FFD500"/>
            </a:solidFill>
            <a:round/>
          </a:ln>
        </p:spPr>
        <p:txBody>
          <a:bodyPr lIns="91439" rIns="91439">
            <a:noAutofit/>
          </a:bodyPr>
          <a:lstStyle/>
          <a:p>
            <a:endParaRPr/>
          </a:p>
        </p:txBody>
      </p:sp>
      <p:pic>
        <p:nvPicPr>
          <p:cNvPr id="151" name="Grafik 6" descr="Grafik 6"/>
          <p:cNvPicPr>
            <a:picLocks noChangeAspect="1"/>
          </p:cNvPicPr>
          <p:nvPr/>
        </p:nvPicPr>
        <p:blipFill>
          <a:blip r:embed="rId2"/>
          <a:stretch>
            <a:fillRect/>
          </a:stretch>
        </p:blipFill>
        <p:spPr>
          <a:xfrm rot="191378">
            <a:off x="-3116983" y="3319555"/>
            <a:ext cx="6064745" cy="3758420"/>
          </a:xfrm>
          <a:prstGeom prst="rect">
            <a:avLst/>
          </a:prstGeom>
          <a:ln w="12700">
            <a:miter lim="400000"/>
          </a:ln>
        </p:spPr>
      </p:pic>
      <p:sp>
        <p:nvSpPr>
          <p:cNvPr id="1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Titel und vertikaler Text">
    <p:spTree>
      <p:nvGrpSpPr>
        <p:cNvPr id="1" name=""/>
        <p:cNvGrpSpPr/>
        <p:nvPr/>
      </p:nvGrpSpPr>
      <p:grpSpPr>
        <a:xfrm>
          <a:off x="0" y="0"/>
          <a:ext cx="0" cy="0"/>
          <a:chOff x="0" y="0"/>
          <a:chExt cx="0" cy="0"/>
        </a:xfrm>
      </p:grpSpPr>
      <p:sp>
        <p:nvSpPr>
          <p:cNvPr id="159" name="Bildplatzhalter 11"/>
          <p:cNvSpPr>
            <a:spLocks noGrp="1"/>
          </p:cNvSpPr>
          <p:nvPr>
            <p:ph type="pic" idx="21"/>
          </p:nvPr>
        </p:nvSpPr>
        <p:spPr>
          <a:xfrm>
            <a:off x="752287" y="1311964"/>
            <a:ext cx="9524774" cy="5062820"/>
          </a:xfrm>
          <a:prstGeom prst="rect">
            <a:avLst/>
          </a:prstGeom>
          <a:ln w="28575">
            <a:solidFill>
              <a:srgbClr val="FFD500"/>
            </a:solidFill>
            <a:round/>
          </a:ln>
        </p:spPr>
        <p:txBody>
          <a:bodyPr lIns="91439" rIns="91439">
            <a:noAutofit/>
          </a:bodyPr>
          <a:lstStyle/>
          <a:p>
            <a:endParaRPr/>
          </a:p>
        </p:txBody>
      </p:sp>
      <p:pic>
        <p:nvPicPr>
          <p:cNvPr id="160" name="Grafik 3" descr="Grafik 3"/>
          <p:cNvPicPr>
            <a:picLocks noChangeAspect="1"/>
          </p:cNvPicPr>
          <p:nvPr/>
        </p:nvPicPr>
        <p:blipFill>
          <a:blip r:embed="rId2"/>
          <a:stretch>
            <a:fillRect/>
          </a:stretch>
        </p:blipFill>
        <p:spPr>
          <a:xfrm rot="11279043">
            <a:off x="8758073" y="-132503"/>
            <a:ext cx="6968925" cy="4318754"/>
          </a:xfrm>
          <a:prstGeom prst="rect">
            <a:avLst/>
          </a:prstGeom>
          <a:ln w="12700">
            <a:miter lim="400000"/>
          </a:ln>
        </p:spPr>
      </p:pic>
      <p:sp>
        <p:nvSpPr>
          <p:cNvPr id="16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_Titel und vertikaler Text">
    <p:spTree>
      <p:nvGrpSpPr>
        <p:cNvPr id="1" name=""/>
        <p:cNvGrpSpPr/>
        <p:nvPr/>
      </p:nvGrpSpPr>
      <p:grpSpPr>
        <a:xfrm>
          <a:off x="0" y="0"/>
          <a:ext cx="0" cy="0"/>
          <a:chOff x="0" y="0"/>
          <a:chExt cx="0" cy="0"/>
        </a:xfrm>
      </p:grpSpPr>
      <p:sp>
        <p:nvSpPr>
          <p:cNvPr id="168" name="Bildplatzhalter 11"/>
          <p:cNvSpPr>
            <a:spLocks noGrp="1"/>
          </p:cNvSpPr>
          <p:nvPr>
            <p:ph type="pic" idx="21"/>
          </p:nvPr>
        </p:nvSpPr>
        <p:spPr>
          <a:xfrm>
            <a:off x="1818861" y="889268"/>
            <a:ext cx="9490114" cy="4875428"/>
          </a:xfrm>
          <a:prstGeom prst="rect">
            <a:avLst/>
          </a:prstGeom>
          <a:ln w="28575">
            <a:solidFill>
              <a:srgbClr val="FFD500"/>
            </a:solidFill>
            <a:round/>
          </a:ln>
        </p:spPr>
        <p:txBody>
          <a:bodyPr lIns="91439" rIns="91439">
            <a:noAutofit/>
          </a:bodyPr>
          <a:lstStyle/>
          <a:p>
            <a:endParaRPr/>
          </a:p>
        </p:txBody>
      </p:sp>
      <p:pic>
        <p:nvPicPr>
          <p:cNvPr id="169" name="Grafik 5" descr="Grafik 5"/>
          <p:cNvPicPr>
            <a:picLocks noChangeAspect="1"/>
          </p:cNvPicPr>
          <p:nvPr/>
        </p:nvPicPr>
        <p:blipFill>
          <a:blip r:embed="rId2"/>
          <a:stretch>
            <a:fillRect/>
          </a:stretch>
        </p:blipFill>
        <p:spPr>
          <a:xfrm rot="191378">
            <a:off x="-3116983" y="3319555"/>
            <a:ext cx="6064745" cy="3758420"/>
          </a:xfrm>
          <a:prstGeom prst="rect">
            <a:avLst/>
          </a:prstGeom>
          <a:ln w="12700">
            <a:miter lim="400000"/>
          </a:ln>
        </p:spPr>
      </p:pic>
      <p:sp>
        <p:nvSpPr>
          <p:cNvPr id="17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elfolie">
    <p:spTree>
      <p:nvGrpSpPr>
        <p:cNvPr id="1" name=""/>
        <p:cNvGrpSpPr/>
        <p:nvPr/>
      </p:nvGrpSpPr>
      <p:grpSpPr>
        <a:xfrm>
          <a:off x="0" y="0"/>
          <a:ext cx="0" cy="0"/>
          <a:chOff x="0" y="0"/>
          <a:chExt cx="0" cy="0"/>
        </a:xfrm>
      </p:grpSpPr>
      <p:sp>
        <p:nvSpPr>
          <p:cNvPr id="21" name="Rechteck 4"/>
          <p:cNvSpPr/>
          <p:nvPr/>
        </p:nvSpPr>
        <p:spPr>
          <a:xfrm>
            <a:off x="0" y="6853"/>
            <a:ext cx="12192000" cy="6838124"/>
          </a:xfrm>
          <a:prstGeom prst="rect">
            <a:avLst/>
          </a:prstGeom>
          <a:solidFill>
            <a:srgbClr val="FFF9EF"/>
          </a:solidFill>
          <a:ln w="76200">
            <a:solidFill>
              <a:srgbClr val="FFD500"/>
            </a:solidFill>
            <a:miter/>
          </a:ln>
        </p:spPr>
        <p:txBody>
          <a:bodyPr lIns="45719" rIns="45719" anchor="ctr"/>
          <a:lstStyle/>
          <a:p>
            <a:pPr algn="ctr">
              <a:defRPr>
                <a:solidFill>
                  <a:srgbClr val="FFFFFF"/>
                </a:solidFill>
              </a:defRPr>
            </a:pPr>
            <a:endParaRPr/>
          </a:p>
        </p:txBody>
      </p:sp>
      <p:sp>
        <p:nvSpPr>
          <p:cNvPr id="22" name="Rechteck 6"/>
          <p:cNvSpPr/>
          <p:nvPr/>
        </p:nvSpPr>
        <p:spPr>
          <a:xfrm>
            <a:off x="2108200" y="2857504"/>
            <a:ext cx="7848600" cy="568412"/>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pic>
        <p:nvPicPr>
          <p:cNvPr id="23" name="Grafik 8" descr="Grafik 8"/>
          <p:cNvPicPr>
            <a:picLocks noChangeAspect="1"/>
          </p:cNvPicPr>
          <p:nvPr/>
        </p:nvPicPr>
        <p:blipFill>
          <a:blip r:embed="rId2"/>
          <a:stretch>
            <a:fillRect/>
          </a:stretch>
        </p:blipFill>
        <p:spPr>
          <a:xfrm>
            <a:off x="-768098" y="4782480"/>
            <a:ext cx="3300000" cy="2335866"/>
          </a:xfrm>
          <a:prstGeom prst="rect">
            <a:avLst/>
          </a:prstGeom>
          <a:ln w="12700">
            <a:miter lim="400000"/>
          </a:ln>
        </p:spPr>
      </p:pic>
      <p:sp>
        <p:nvSpPr>
          <p:cNvPr id="24" name="Titeltext"/>
          <p:cNvSpPr txBox="1">
            <a:spLocks noGrp="1"/>
          </p:cNvSpPr>
          <p:nvPr>
            <p:ph type="title"/>
          </p:nvPr>
        </p:nvSpPr>
        <p:spPr>
          <a:prstGeom prst="rect">
            <a:avLst/>
          </a:prstGeom>
        </p:spPr>
        <p:txBody>
          <a:bodyPr/>
          <a:lstStyle/>
          <a:p>
            <a:r>
              <a:t>Titeltext</a:t>
            </a: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elfolie">
    <p:spTree>
      <p:nvGrpSpPr>
        <p:cNvPr id="1" name=""/>
        <p:cNvGrpSpPr/>
        <p:nvPr/>
      </p:nvGrpSpPr>
      <p:grpSpPr>
        <a:xfrm>
          <a:off x="0" y="0"/>
          <a:ext cx="0" cy="0"/>
          <a:chOff x="0" y="0"/>
          <a:chExt cx="0" cy="0"/>
        </a:xfrm>
      </p:grpSpPr>
      <p:sp>
        <p:nvSpPr>
          <p:cNvPr id="32" name="Rechteck 6"/>
          <p:cNvSpPr/>
          <p:nvPr/>
        </p:nvSpPr>
        <p:spPr>
          <a:xfrm>
            <a:off x="0" y="2857504"/>
            <a:ext cx="12192000" cy="568412"/>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33" name="Titeltext"/>
          <p:cNvSpPr txBox="1">
            <a:spLocks noGrp="1"/>
          </p:cNvSpPr>
          <p:nvPr>
            <p:ph type="title"/>
          </p:nvPr>
        </p:nvSpPr>
        <p:spPr>
          <a:prstGeom prst="rect">
            <a:avLst/>
          </a:prstGeom>
        </p:spPr>
        <p:txBody>
          <a:bodyPr/>
          <a:lstStyle/>
          <a:p>
            <a:r>
              <a:t>Titeltext</a:t>
            </a:r>
          </a:p>
        </p:txBody>
      </p:sp>
      <p:pic>
        <p:nvPicPr>
          <p:cNvPr id="34" name="Grafik 7" descr="Grafik 7"/>
          <p:cNvPicPr>
            <a:picLocks noChangeAspect="1"/>
          </p:cNvPicPr>
          <p:nvPr/>
        </p:nvPicPr>
        <p:blipFill>
          <a:blip r:embed="rId2"/>
          <a:stretch>
            <a:fillRect/>
          </a:stretch>
        </p:blipFill>
        <p:spPr>
          <a:xfrm>
            <a:off x="9720564" y="4730367"/>
            <a:ext cx="3299999" cy="2335866"/>
          </a:xfrm>
          <a:prstGeom prst="rect">
            <a:avLst/>
          </a:prstGeom>
          <a:ln w="12700">
            <a:miter lim="400000"/>
          </a:ln>
        </p:spPr>
      </p:pic>
      <p:pic>
        <p:nvPicPr>
          <p:cNvPr id="35" name="Grafik 10" descr="Grafik 10"/>
          <p:cNvPicPr>
            <a:picLocks noChangeAspect="1"/>
          </p:cNvPicPr>
          <p:nvPr/>
        </p:nvPicPr>
        <p:blipFill>
          <a:blip r:embed="rId3"/>
          <a:stretch>
            <a:fillRect/>
          </a:stretch>
        </p:blipFill>
        <p:spPr>
          <a:xfrm>
            <a:off x="-6945555" y="603315"/>
            <a:ext cx="12470074" cy="6858001"/>
          </a:xfrm>
          <a:prstGeom prst="rect">
            <a:avLst/>
          </a:prstGeom>
          <a:ln w="12700">
            <a:miter lim="400000"/>
          </a:ln>
        </p:spPr>
      </p:pic>
      <p:sp>
        <p:nvSpPr>
          <p:cNvPr id="3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Titelfolie">
    <p:spTree>
      <p:nvGrpSpPr>
        <p:cNvPr id="1" name=""/>
        <p:cNvGrpSpPr/>
        <p:nvPr/>
      </p:nvGrpSpPr>
      <p:grpSpPr>
        <a:xfrm>
          <a:off x="0" y="0"/>
          <a:ext cx="0" cy="0"/>
          <a:chOff x="0" y="0"/>
          <a:chExt cx="0" cy="0"/>
        </a:xfrm>
      </p:grpSpPr>
      <p:sp>
        <p:nvSpPr>
          <p:cNvPr id="43" name="Rechteck 6"/>
          <p:cNvSpPr/>
          <p:nvPr/>
        </p:nvSpPr>
        <p:spPr>
          <a:xfrm>
            <a:off x="1532965" y="2860588"/>
            <a:ext cx="8982635" cy="568412"/>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44" name="Titeltext"/>
          <p:cNvSpPr txBox="1">
            <a:spLocks noGrp="1"/>
          </p:cNvSpPr>
          <p:nvPr>
            <p:ph type="title"/>
          </p:nvPr>
        </p:nvSpPr>
        <p:spPr>
          <a:prstGeom prst="rect">
            <a:avLst/>
          </a:prstGeom>
        </p:spPr>
        <p:txBody>
          <a:bodyPr/>
          <a:lstStyle/>
          <a:p>
            <a:r>
              <a:t>Titeltext</a:t>
            </a:r>
          </a:p>
        </p:txBody>
      </p:sp>
      <p:pic>
        <p:nvPicPr>
          <p:cNvPr id="45" name="Grafik 7" descr="Grafik 7"/>
          <p:cNvPicPr>
            <a:picLocks noChangeAspect="1"/>
          </p:cNvPicPr>
          <p:nvPr/>
        </p:nvPicPr>
        <p:blipFill>
          <a:blip r:embed="rId2"/>
          <a:stretch>
            <a:fillRect/>
          </a:stretch>
        </p:blipFill>
        <p:spPr>
          <a:xfrm>
            <a:off x="9720564" y="4730367"/>
            <a:ext cx="3299999" cy="2335866"/>
          </a:xfrm>
          <a:prstGeom prst="rect">
            <a:avLst/>
          </a:prstGeom>
          <a:ln w="12700">
            <a:miter lim="400000"/>
          </a:ln>
        </p:spPr>
      </p:pic>
      <p:pic>
        <p:nvPicPr>
          <p:cNvPr id="46" name="Grafik 10" descr="Grafik 10"/>
          <p:cNvPicPr>
            <a:picLocks noChangeAspect="1"/>
          </p:cNvPicPr>
          <p:nvPr/>
        </p:nvPicPr>
        <p:blipFill>
          <a:blip r:embed="rId3"/>
          <a:stretch>
            <a:fillRect/>
          </a:stretch>
        </p:blipFill>
        <p:spPr>
          <a:xfrm>
            <a:off x="-6945555" y="603315"/>
            <a:ext cx="12470074" cy="6858001"/>
          </a:xfrm>
          <a:prstGeom prst="rect">
            <a:avLst/>
          </a:prstGeom>
          <a:ln w="12700">
            <a:miter lim="400000"/>
          </a:ln>
        </p:spPr>
      </p:pic>
      <p:sp>
        <p:nvSpPr>
          <p:cNvPr id="4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el und Inhalt">
    <p:bg>
      <p:bgPr>
        <a:solidFill>
          <a:srgbClr val="FFFFFF"/>
        </a:solidFill>
        <a:effectLst/>
      </p:bgPr>
    </p:bg>
    <p:spTree>
      <p:nvGrpSpPr>
        <p:cNvPr id="1" name=""/>
        <p:cNvGrpSpPr/>
        <p:nvPr/>
      </p:nvGrpSpPr>
      <p:grpSpPr>
        <a:xfrm>
          <a:off x="0" y="0"/>
          <a:ext cx="0" cy="0"/>
          <a:chOff x="0" y="0"/>
          <a:chExt cx="0" cy="0"/>
        </a:xfrm>
      </p:grpSpPr>
      <p:sp>
        <p:nvSpPr>
          <p:cNvPr id="54" name="Rechteck 7"/>
          <p:cNvSpPr/>
          <p:nvPr/>
        </p:nvSpPr>
        <p:spPr>
          <a:xfrm>
            <a:off x="0" y="-1"/>
            <a:ext cx="12192000" cy="5572899"/>
          </a:xfrm>
          <a:prstGeom prst="rect">
            <a:avLst/>
          </a:prstGeom>
          <a:solidFill>
            <a:srgbClr val="FFF9EF"/>
          </a:solidFill>
          <a:ln w="12700">
            <a:miter lim="400000"/>
          </a:ln>
        </p:spPr>
        <p:txBody>
          <a:bodyPr lIns="45719" rIns="45719" anchor="ctr"/>
          <a:lstStyle/>
          <a:p>
            <a:pPr algn="ctr">
              <a:defRPr>
                <a:solidFill>
                  <a:srgbClr val="FFFFFF"/>
                </a:solidFill>
              </a:defRPr>
            </a:pPr>
            <a:endParaRPr/>
          </a:p>
        </p:txBody>
      </p:sp>
      <p:sp>
        <p:nvSpPr>
          <p:cNvPr id="55" name="Textfeld 8"/>
          <p:cNvSpPr txBox="1"/>
          <p:nvPr/>
        </p:nvSpPr>
        <p:spPr>
          <a:xfrm>
            <a:off x="1949223" y="5958864"/>
            <a:ext cx="7856888" cy="1960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800">
                <a:latin typeface="Calibri Light"/>
                <a:ea typeface="Calibri Light"/>
                <a:cs typeface="Calibri Light"/>
                <a:sym typeface="Calibri Light"/>
              </a:defRPr>
            </a:pPr>
            <a:r>
              <a:t>EIN PROJEKT DES	                       </a:t>
            </a:r>
            <a:r>
              <a:rPr>
                <a:latin typeface="+mj-lt"/>
                <a:ea typeface="+mj-ea"/>
                <a:cs typeface="+mj-cs"/>
                <a:sym typeface="Calibri"/>
              </a:rPr>
              <a:t>IN KOOPERATION MIT					                GEFÖRDERT DURCH</a:t>
            </a:r>
          </a:p>
        </p:txBody>
      </p:sp>
      <p:pic>
        <p:nvPicPr>
          <p:cNvPr id="56" name="Picture 5" descr="Picture 5"/>
          <p:cNvPicPr>
            <a:picLocks noChangeAspect="1"/>
          </p:cNvPicPr>
          <p:nvPr/>
        </p:nvPicPr>
        <p:blipFill>
          <a:blip r:embed="rId2"/>
          <a:stretch>
            <a:fillRect/>
          </a:stretch>
        </p:blipFill>
        <p:spPr>
          <a:xfrm>
            <a:off x="1937598" y="6255756"/>
            <a:ext cx="691011" cy="512120"/>
          </a:xfrm>
          <a:prstGeom prst="rect">
            <a:avLst/>
          </a:prstGeom>
          <a:ln w="12700">
            <a:miter lim="400000"/>
          </a:ln>
        </p:spPr>
      </p:pic>
      <p:pic>
        <p:nvPicPr>
          <p:cNvPr id="57" name="Picture 6" descr="Picture 6"/>
          <p:cNvPicPr>
            <a:picLocks noChangeAspect="1"/>
          </p:cNvPicPr>
          <p:nvPr/>
        </p:nvPicPr>
        <p:blipFill>
          <a:blip r:embed="rId3"/>
          <a:stretch>
            <a:fillRect/>
          </a:stretch>
        </p:blipFill>
        <p:spPr>
          <a:xfrm>
            <a:off x="3422055" y="6270392"/>
            <a:ext cx="1087492" cy="378112"/>
          </a:xfrm>
          <a:prstGeom prst="rect">
            <a:avLst/>
          </a:prstGeom>
          <a:ln w="12700">
            <a:miter lim="400000"/>
          </a:ln>
        </p:spPr>
      </p:pic>
      <p:pic>
        <p:nvPicPr>
          <p:cNvPr id="58" name="Picture 7" descr="Picture 7"/>
          <p:cNvPicPr>
            <a:picLocks noChangeAspect="1"/>
          </p:cNvPicPr>
          <p:nvPr/>
        </p:nvPicPr>
        <p:blipFill>
          <a:blip r:embed="rId4"/>
          <a:stretch>
            <a:fillRect/>
          </a:stretch>
        </p:blipFill>
        <p:spPr>
          <a:xfrm>
            <a:off x="4834023" y="6270392"/>
            <a:ext cx="1386877" cy="445114"/>
          </a:xfrm>
          <a:prstGeom prst="rect">
            <a:avLst/>
          </a:prstGeom>
          <a:ln w="12700">
            <a:miter lim="400000"/>
          </a:ln>
        </p:spPr>
      </p:pic>
      <p:pic>
        <p:nvPicPr>
          <p:cNvPr id="59" name="Picture 8" descr="Picture 8"/>
          <p:cNvPicPr>
            <a:picLocks noChangeAspect="1"/>
          </p:cNvPicPr>
          <p:nvPr/>
        </p:nvPicPr>
        <p:blipFill>
          <a:blip r:embed="rId5"/>
          <a:stretch>
            <a:fillRect/>
          </a:stretch>
        </p:blipFill>
        <p:spPr>
          <a:xfrm>
            <a:off x="6314333" y="6068721"/>
            <a:ext cx="1738854" cy="786669"/>
          </a:xfrm>
          <a:prstGeom prst="rect">
            <a:avLst/>
          </a:prstGeom>
          <a:ln w="12700">
            <a:miter lim="400000"/>
          </a:ln>
        </p:spPr>
      </p:pic>
      <p:pic>
        <p:nvPicPr>
          <p:cNvPr id="60" name="Picture 2" descr="Picture 2"/>
          <p:cNvPicPr>
            <a:picLocks noChangeAspect="1"/>
          </p:cNvPicPr>
          <p:nvPr/>
        </p:nvPicPr>
        <p:blipFill>
          <a:blip r:embed="rId6"/>
          <a:stretch>
            <a:fillRect/>
          </a:stretch>
        </p:blipFill>
        <p:spPr>
          <a:xfrm>
            <a:off x="8520241" y="6162282"/>
            <a:ext cx="1625573" cy="695717"/>
          </a:xfrm>
          <a:prstGeom prst="rect">
            <a:avLst/>
          </a:prstGeom>
          <a:ln w="12700">
            <a:miter lim="400000"/>
          </a:ln>
        </p:spPr>
      </p:pic>
      <p:pic>
        <p:nvPicPr>
          <p:cNvPr id="61" name="Grafik 14" descr="Grafik 14"/>
          <p:cNvPicPr>
            <a:picLocks noChangeAspect="1"/>
          </p:cNvPicPr>
          <p:nvPr/>
        </p:nvPicPr>
        <p:blipFill>
          <a:blip r:embed="rId7"/>
          <a:stretch>
            <a:fillRect/>
          </a:stretch>
        </p:blipFill>
        <p:spPr>
          <a:xfrm>
            <a:off x="7064296" y="398899"/>
            <a:ext cx="3918101" cy="5143835"/>
          </a:xfrm>
          <a:prstGeom prst="rect">
            <a:avLst/>
          </a:prstGeom>
          <a:ln w="12700">
            <a:miter lim="400000"/>
          </a:ln>
          <a:effectLst>
            <a:outerShdw dist="50800" rotWithShape="0">
              <a:srgbClr val="000000"/>
            </a:outerShdw>
            <a:reflection endPos="40000" dir="5400000" sy="-100000" algn="bl" rotWithShape="0"/>
          </a:effectLst>
        </p:spPr>
      </p:pic>
      <p:sp>
        <p:nvSpPr>
          <p:cNvPr id="62" name="Textfeld 15"/>
          <p:cNvSpPr txBox="1"/>
          <p:nvPr/>
        </p:nvSpPr>
        <p:spPr>
          <a:xfrm>
            <a:off x="1843582" y="3179709"/>
            <a:ext cx="3638160" cy="22250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2000">
                <a:latin typeface="Barlow Regular"/>
                <a:ea typeface="Barlow Regular"/>
                <a:cs typeface="Barlow Regular"/>
                <a:sym typeface="Barlow Regular"/>
              </a:defRPr>
            </a:pPr>
            <a:r>
              <a:t>Redaktion:</a:t>
            </a:r>
          </a:p>
          <a:p>
            <a:pPr>
              <a:defRPr sz="2000">
                <a:latin typeface="Barlow Regular"/>
                <a:ea typeface="Barlow Regular"/>
                <a:cs typeface="Barlow Regular"/>
                <a:sym typeface="Barlow Regular"/>
              </a:defRPr>
            </a:pPr>
            <a:r>
              <a:t>Charlotte Oberstuke </a:t>
            </a:r>
          </a:p>
          <a:p>
            <a:pPr>
              <a:defRPr sz="2000">
                <a:latin typeface="Barlow Regular"/>
                <a:ea typeface="Barlow Regular"/>
                <a:cs typeface="Barlow Regular"/>
                <a:sym typeface="Barlow Regular"/>
              </a:defRPr>
            </a:pPr>
            <a:r>
              <a:t>Nina Kunz</a:t>
            </a:r>
          </a:p>
          <a:p>
            <a:pPr>
              <a:defRPr sz="2000">
                <a:latin typeface="Barlow Regular"/>
                <a:ea typeface="Barlow Regular"/>
                <a:cs typeface="Barlow Regular"/>
                <a:sym typeface="Barlow Regular"/>
              </a:defRPr>
            </a:pPr>
            <a:r>
              <a:t>Raphaela Müller</a:t>
            </a:r>
          </a:p>
          <a:p>
            <a:pPr>
              <a:defRPr sz="2000">
                <a:latin typeface="Barlow Regular"/>
                <a:ea typeface="Barlow Regular"/>
                <a:cs typeface="Barlow Regular"/>
                <a:sym typeface="Barlow Regular"/>
              </a:defRPr>
            </a:pPr>
            <a:endParaRPr/>
          </a:p>
          <a:p>
            <a:pPr>
              <a:defRPr sz="2000">
                <a:latin typeface="Barlow Regular"/>
                <a:ea typeface="Barlow Regular"/>
                <a:cs typeface="Barlow Regular"/>
                <a:sym typeface="Barlow Regular"/>
              </a:defRPr>
            </a:pPr>
            <a:r>
              <a:t>Weitere Infos:</a:t>
            </a:r>
          </a:p>
          <a:p>
            <a:pPr>
              <a:defRPr sz="2000">
                <a:latin typeface="Barlow Regular"/>
                <a:ea typeface="Barlow Regular"/>
                <a:cs typeface="Barlow Regular"/>
                <a:sym typeface="Barlow Regular"/>
              </a:defRPr>
            </a:pPr>
            <a:r>
              <a:t>www.rise-jugendkultur.de</a:t>
            </a:r>
          </a:p>
        </p:txBody>
      </p:sp>
      <p:pic>
        <p:nvPicPr>
          <p:cNvPr id="63" name="Grafik 16" descr="Grafik 16"/>
          <p:cNvPicPr>
            <a:picLocks noChangeAspect="1"/>
          </p:cNvPicPr>
          <p:nvPr/>
        </p:nvPicPr>
        <p:blipFill>
          <a:blip r:embed="rId8"/>
          <a:stretch>
            <a:fillRect/>
          </a:stretch>
        </p:blipFill>
        <p:spPr>
          <a:xfrm>
            <a:off x="-255739" y="-479237"/>
            <a:ext cx="5839758" cy="4133606"/>
          </a:xfrm>
          <a:prstGeom prst="rect">
            <a:avLst/>
          </a:prstGeom>
          <a:ln w="12700">
            <a:miter lim="400000"/>
          </a:ln>
        </p:spPr>
      </p:pic>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Abschnitts-&#10;überschrift">
    <p:bg>
      <p:bgPr>
        <a:solidFill>
          <a:srgbClr val="FFFFFF"/>
        </a:solidFill>
        <a:effectLst/>
      </p:bgPr>
    </p:bg>
    <p:spTree>
      <p:nvGrpSpPr>
        <p:cNvPr id="1" name=""/>
        <p:cNvGrpSpPr/>
        <p:nvPr/>
      </p:nvGrpSpPr>
      <p:grpSpPr>
        <a:xfrm>
          <a:off x="0" y="0"/>
          <a:ext cx="0" cy="0"/>
          <a:chOff x="0" y="0"/>
          <a:chExt cx="0" cy="0"/>
        </a:xfrm>
      </p:grpSpPr>
      <p:sp>
        <p:nvSpPr>
          <p:cNvPr id="71" name="Rechteck 6"/>
          <p:cNvSpPr/>
          <p:nvPr/>
        </p:nvSpPr>
        <p:spPr>
          <a:xfrm>
            <a:off x="0" y="-1"/>
            <a:ext cx="12192000" cy="5572899"/>
          </a:xfrm>
          <a:prstGeom prst="rect">
            <a:avLst/>
          </a:prstGeom>
          <a:solidFill>
            <a:srgbClr val="FFF9EF"/>
          </a:solidFill>
          <a:ln w="12700">
            <a:miter lim="400000"/>
          </a:ln>
        </p:spPr>
        <p:txBody>
          <a:bodyPr lIns="45719" rIns="45719" anchor="ctr"/>
          <a:lstStyle/>
          <a:p>
            <a:pPr algn="ctr">
              <a:defRPr>
                <a:solidFill>
                  <a:srgbClr val="FFFFFF"/>
                </a:solidFill>
              </a:defRPr>
            </a:pPr>
            <a:endParaRPr/>
          </a:p>
        </p:txBody>
      </p:sp>
      <p:sp>
        <p:nvSpPr>
          <p:cNvPr id="72" name="Textfeld 8"/>
          <p:cNvSpPr txBox="1"/>
          <p:nvPr/>
        </p:nvSpPr>
        <p:spPr>
          <a:xfrm>
            <a:off x="1949223" y="5958864"/>
            <a:ext cx="7856888" cy="1960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800">
                <a:latin typeface="Calibri Light"/>
                <a:ea typeface="Calibri Light"/>
                <a:cs typeface="Calibri Light"/>
                <a:sym typeface="Calibri Light"/>
              </a:defRPr>
            </a:pPr>
            <a:r>
              <a:t>EIN PROJEKT DES	                       </a:t>
            </a:r>
            <a:r>
              <a:rPr>
                <a:latin typeface="+mj-lt"/>
                <a:ea typeface="+mj-ea"/>
                <a:cs typeface="+mj-cs"/>
                <a:sym typeface="Calibri"/>
              </a:rPr>
              <a:t>IN KOOPERATION MIT					                GEFÖRDERT DURCH</a:t>
            </a:r>
          </a:p>
        </p:txBody>
      </p:sp>
      <p:pic>
        <p:nvPicPr>
          <p:cNvPr id="73" name="Picture 6" descr="Picture 6"/>
          <p:cNvPicPr>
            <a:picLocks noChangeAspect="1"/>
          </p:cNvPicPr>
          <p:nvPr/>
        </p:nvPicPr>
        <p:blipFill>
          <a:blip r:embed="rId2"/>
          <a:stretch>
            <a:fillRect/>
          </a:stretch>
        </p:blipFill>
        <p:spPr>
          <a:xfrm>
            <a:off x="3422055" y="6270392"/>
            <a:ext cx="1087492" cy="378112"/>
          </a:xfrm>
          <a:prstGeom prst="rect">
            <a:avLst/>
          </a:prstGeom>
          <a:ln w="12700">
            <a:miter lim="400000"/>
          </a:ln>
        </p:spPr>
      </p:pic>
      <p:pic>
        <p:nvPicPr>
          <p:cNvPr id="74" name="Picture 5" descr="Picture 5"/>
          <p:cNvPicPr>
            <a:picLocks noChangeAspect="1"/>
          </p:cNvPicPr>
          <p:nvPr/>
        </p:nvPicPr>
        <p:blipFill>
          <a:blip r:embed="rId3"/>
          <a:stretch>
            <a:fillRect/>
          </a:stretch>
        </p:blipFill>
        <p:spPr>
          <a:xfrm>
            <a:off x="1937598" y="6255756"/>
            <a:ext cx="691011" cy="512120"/>
          </a:xfrm>
          <a:prstGeom prst="rect">
            <a:avLst/>
          </a:prstGeom>
          <a:ln w="12700">
            <a:miter lim="400000"/>
          </a:ln>
        </p:spPr>
      </p:pic>
      <p:pic>
        <p:nvPicPr>
          <p:cNvPr id="75" name="Picture 7" descr="Picture 7"/>
          <p:cNvPicPr>
            <a:picLocks noChangeAspect="1"/>
          </p:cNvPicPr>
          <p:nvPr/>
        </p:nvPicPr>
        <p:blipFill>
          <a:blip r:embed="rId4"/>
          <a:stretch>
            <a:fillRect/>
          </a:stretch>
        </p:blipFill>
        <p:spPr>
          <a:xfrm>
            <a:off x="4834023" y="6270392"/>
            <a:ext cx="1386877" cy="445114"/>
          </a:xfrm>
          <a:prstGeom prst="rect">
            <a:avLst/>
          </a:prstGeom>
          <a:ln w="12700">
            <a:miter lim="400000"/>
          </a:ln>
        </p:spPr>
      </p:pic>
      <p:pic>
        <p:nvPicPr>
          <p:cNvPr id="76" name="Picture 8" descr="Picture 8"/>
          <p:cNvPicPr>
            <a:picLocks noChangeAspect="1"/>
          </p:cNvPicPr>
          <p:nvPr/>
        </p:nvPicPr>
        <p:blipFill>
          <a:blip r:embed="rId5"/>
          <a:stretch>
            <a:fillRect/>
          </a:stretch>
        </p:blipFill>
        <p:spPr>
          <a:xfrm>
            <a:off x="6314333" y="6068721"/>
            <a:ext cx="1738854" cy="786669"/>
          </a:xfrm>
          <a:prstGeom prst="rect">
            <a:avLst/>
          </a:prstGeom>
          <a:ln w="12700">
            <a:miter lim="400000"/>
          </a:ln>
        </p:spPr>
      </p:pic>
      <p:pic>
        <p:nvPicPr>
          <p:cNvPr id="77" name="Picture 2" descr="Picture 2"/>
          <p:cNvPicPr>
            <a:picLocks noChangeAspect="1"/>
          </p:cNvPicPr>
          <p:nvPr/>
        </p:nvPicPr>
        <p:blipFill>
          <a:blip r:embed="rId6"/>
          <a:stretch>
            <a:fillRect/>
          </a:stretch>
        </p:blipFill>
        <p:spPr>
          <a:xfrm>
            <a:off x="8520241" y="6162282"/>
            <a:ext cx="1625573" cy="695717"/>
          </a:xfrm>
          <a:prstGeom prst="rect">
            <a:avLst/>
          </a:prstGeom>
          <a:ln w="12700">
            <a:miter lim="400000"/>
          </a:ln>
        </p:spPr>
      </p:pic>
      <p:sp>
        <p:nvSpPr>
          <p:cNvPr id="78" name="Rechteck 15"/>
          <p:cNvSpPr/>
          <p:nvPr/>
        </p:nvSpPr>
        <p:spPr>
          <a:xfrm>
            <a:off x="-21351" y="0"/>
            <a:ext cx="12192001" cy="5862779"/>
          </a:xfrm>
          <a:prstGeom prst="rect">
            <a:avLst/>
          </a:prstGeom>
          <a:solidFill>
            <a:srgbClr val="FFF9EF"/>
          </a:solidFill>
          <a:ln w="76200">
            <a:solidFill>
              <a:srgbClr val="FFD500"/>
            </a:solidFill>
            <a:miter/>
          </a:ln>
        </p:spPr>
        <p:txBody>
          <a:bodyPr lIns="45719" rIns="45719" anchor="ctr"/>
          <a:lstStyle/>
          <a:p>
            <a:pPr algn="ctr">
              <a:defRPr>
                <a:solidFill>
                  <a:srgbClr val="FFFFFF"/>
                </a:solidFill>
              </a:defRPr>
            </a:pPr>
            <a:endParaRPr/>
          </a:p>
        </p:txBody>
      </p:sp>
      <p:pic>
        <p:nvPicPr>
          <p:cNvPr id="79" name="Grafik 14" descr="Grafik 14"/>
          <p:cNvPicPr>
            <a:picLocks noChangeAspect="1"/>
          </p:cNvPicPr>
          <p:nvPr/>
        </p:nvPicPr>
        <p:blipFill>
          <a:blip r:embed="rId7"/>
          <a:stretch>
            <a:fillRect/>
          </a:stretch>
        </p:blipFill>
        <p:spPr>
          <a:xfrm>
            <a:off x="-5774883" y="67125"/>
            <a:ext cx="10314925" cy="6392324"/>
          </a:xfrm>
          <a:prstGeom prst="rect">
            <a:avLst/>
          </a:prstGeom>
          <a:ln w="12700">
            <a:miter lim="400000"/>
          </a:ln>
        </p:spPr>
      </p:pic>
      <p:pic>
        <p:nvPicPr>
          <p:cNvPr id="80" name="Grafik 16" descr="Grafik 16"/>
          <p:cNvPicPr>
            <a:picLocks noChangeAspect="1"/>
          </p:cNvPicPr>
          <p:nvPr/>
        </p:nvPicPr>
        <p:blipFill>
          <a:blip r:embed="rId8"/>
          <a:stretch>
            <a:fillRect/>
          </a:stretch>
        </p:blipFill>
        <p:spPr>
          <a:xfrm>
            <a:off x="5257344" y="-368034"/>
            <a:ext cx="8319368" cy="5888768"/>
          </a:xfrm>
          <a:prstGeom prst="rect">
            <a:avLst/>
          </a:prstGeom>
          <a:ln w="12700">
            <a:miter lim="400000"/>
          </a:ln>
        </p:spPr>
      </p:pic>
      <p:sp>
        <p:nvSpPr>
          <p:cNvPr id="81" name="Textfeld 18"/>
          <p:cNvSpPr txBox="1"/>
          <p:nvPr/>
        </p:nvSpPr>
        <p:spPr>
          <a:xfrm>
            <a:off x="1430431" y="826348"/>
            <a:ext cx="3638160" cy="22250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2000">
                <a:latin typeface="Barlow Regular"/>
                <a:ea typeface="Barlow Regular"/>
                <a:cs typeface="Barlow Regular"/>
                <a:sym typeface="Barlow Regular"/>
              </a:defRPr>
            </a:pPr>
            <a:r>
              <a:t>Redaktion:</a:t>
            </a:r>
          </a:p>
          <a:p>
            <a:pPr>
              <a:defRPr sz="2000">
                <a:latin typeface="Barlow Regular"/>
                <a:ea typeface="Barlow Regular"/>
                <a:cs typeface="Barlow Regular"/>
                <a:sym typeface="Barlow Regular"/>
              </a:defRPr>
            </a:pPr>
            <a:r>
              <a:t>Charlotte Oberstuke </a:t>
            </a:r>
          </a:p>
          <a:p>
            <a:pPr>
              <a:defRPr sz="2000">
                <a:latin typeface="Barlow Regular"/>
                <a:ea typeface="Barlow Regular"/>
                <a:cs typeface="Barlow Regular"/>
                <a:sym typeface="Barlow Regular"/>
              </a:defRPr>
            </a:pPr>
            <a:r>
              <a:t>Nina Kunz</a:t>
            </a:r>
          </a:p>
          <a:p>
            <a:pPr>
              <a:defRPr sz="2000">
                <a:latin typeface="Barlow Regular"/>
                <a:ea typeface="Barlow Regular"/>
                <a:cs typeface="Barlow Regular"/>
                <a:sym typeface="Barlow Regular"/>
              </a:defRPr>
            </a:pPr>
            <a:r>
              <a:t>Raphaela Müller</a:t>
            </a:r>
          </a:p>
          <a:p>
            <a:pPr>
              <a:defRPr sz="2000">
                <a:latin typeface="Barlow Regular"/>
                <a:ea typeface="Barlow Regular"/>
                <a:cs typeface="Barlow Regular"/>
                <a:sym typeface="Barlow Regular"/>
              </a:defRPr>
            </a:pPr>
            <a:endParaRPr/>
          </a:p>
          <a:p>
            <a:pPr>
              <a:defRPr sz="2000">
                <a:latin typeface="Barlow Regular"/>
                <a:ea typeface="Barlow Regular"/>
                <a:cs typeface="Barlow Regular"/>
                <a:sym typeface="Barlow Regular"/>
              </a:defRPr>
            </a:pPr>
            <a:r>
              <a:t>Mehr Infos unter:</a:t>
            </a:r>
          </a:p>
          <a:p>
            <a:pPr>
              <a:defRPr sz="2000">
                <a:latin typeface="Barlow Regular"/>
                <a:ea typeface="Barlow Regular"/>
                <a:cs typeface="Barlow Regular"/>
                <a:sym typeface="Barlow Regular"/>
              </a:defRPr>
            </a:pPr>
            <a:r>
              <a:t>www.rise-jugendkultur.de</a:t>
            </a:r>
          </a:p>
        </p:txBody>
      </p:sp>
      <p:sp>
        <p:nvSpPr>
          <p:cNvPr id="8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sp>
        <p:nvSpPr>
          <p:cNvPr id="89" name="Rechteck 7"/>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90"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91" name="Textebene 1…"/>
          <p:cNvSpPr txBox="1">
            <a:spLocks noGrp="1"/>
          </p:cNvSpPr>
          <p:nvPr>
            <p:ph type="body" idx="1"/>
          </p:nvPr>
        </p:nvSpPr>
        <p:spPr>
          <a:xfrm>
            <a:off x="727765" y="1623943"/>
            <a:ext cx="10414001" cy="4889501"/>
          </a:xfrm>
          <a:prstGeom prst="rect">
            <a:avLst/>
          </a:prstGeom>
        </p:spPr>
        <p:txBody>
          <a:bodyPr/>
          <a:lstStyle>
            <a:lvl1pPr>
              <a:defRPr>
                <a:latin typeface="Barlow Regular"/>
                <a:ea typeface="Barlow Regular"/>
                <a:cs typeface="Barlow Regular"/>
                <a:sym typeface="Barlow Regular"/>
              </a:defRPr>
            </a:lvl1pPr>
            <a:lvl2pPr>
              <a:defRPr>
                <a:latin typeface="Barlow Regular"/>
                <a:ea typeface="Barlow Regular"/>
                <a:cs typeface="Barlow Regular"/>
                <a:sym typeface="Barlow Regular"/>
              </a:defRPr>
            </a:lvl2pPr>
            <a:lvl3pPr>
              <a:defRPr>
                <a:latin typeface="Barlow Regular"/>
                <a:ea typeface="Barlow Regular"/>
                <a:cs typeface="Barlow Regular"/>
                <a:sym typeface="Barlow Regular"/>
              </a:defRPr>
            </a:lvl3pPr>
            <a:lvl4pPr>
              <a:defRPr>
                <a:latin typeface="Barlow Regular"/>
                <a:ea typeface="Barlow Regular"/>
                <a:cs typeface="Barlow Regular"/>
                <a:sym typeface="Barlow Regular"/>
              </a:defRPr>
            </a:lvl4pPr>
            <a:lvl5pPr>
              <a:defRPr>
                <a:latin typeface="Barlow Regular"/>
                <a:ea typeface="Barlow Regular"/>
                <a:cs typeface="Barlow Regular"/>
                <a:sym typeface="Barlow Regular"/>
              </a:defRPr>
            </a:lvl5pPr>
          </a:lstStyle>
          <a:p>
            <a:r>
              <a:t>Textebene 1</a:t>
            </a:r>
          </a:p>
          <a:p>
            <a:pPr lvl="1"/>
            <a:r>
              <a:t>Textebene 2</a:t>
            </a:r>
          </a:p>
          <a:p>
            <a:pPr lvl="2"/>
            <a:r>
              <a:t>Textebene 3</a:t>
            </a:r>
          </a:p>
          <a:p>
            <a:pPr lvl="3"/>
            <a:r>
              <a:t>Textebene 4</a:t>
            </a:r>
          </a:p>
          <a:p>
            <a:pPr lvl="4"/>
            <a:r>
              <a:t>Textebene 5</a:t>
            </a:r>
          </a:p>
        </p:txBody>
      </p:sp>
      <p:pic>
        <p:nvPicPr>
          <p:cNvPr id="92" name="Grafik 5" descr="Grafik 5"/>
          <p:cNvPicPr>
            <a:picLocks noChangeAspect="1"/>
          </p:cNvPicPr>
          <p:nvPr/>
        </p:nvPicPr>
        <p:blipFill>
          <a:blip r:embed="rId2"/>
          <a:stretch>
            <a:fillRect/>
          </a:stretch>
        </p:blipFill>
        <p:spPr>
          <a:xfrm rot="11279043">
            <a:off x="8758073" y="-132503"/>
            <a:ext cx="6968925" cy="4318754"/>
          </a:xfrm>
          <a:prstGeom prst="rect">
            <a:avLst/>
          </a:prstGeom>
          <a:ln w="12700">
            <a:miter lim="400000"/>
          </a:ln>
        </p:spPr>
      </p:pic>
      <p:sp>
        <p:nvSpPr>
          <p:cNvPr id="9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Zwei Inhalte">
    <p:spTree>
      <p:nvGrpSpPr>
        <p:cNvPr id="1" name=""/>
        <p:cNvGrpSpPr/>
        <p:nvPr/>
      </p:nvGrpSpPr>
      <p:grpSpPr>
        <a:xfrm>
          <a:off x="0" y="0"/>
          <a:ext cx="0" cy="0"/>
          <a:chOff x="0" y="0"/>
          <a:chExt cx="0" cy="0"/>
        </a:xfrm>
      </p:grpSpPr>
      <p:sp>
        <p:nvSpPr>
          <p:cNvPr id="100" name="Rechteck 5"/>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101"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102" name="Textebene 1…"/>
          <p:cNvSpPr txBox="1">
            <a:spLocks noGrp="1"/>
          </p:cNvSpPr>
          <p:nvPr>
            <p:ph type="body" idx="1"/>
          </p:nvPr>
        </p:nvSpPr>
        <p:spPr>
          <a:xfrm>
            <a:off x="1331841" y="1623943"/>
            <a:ext cx="9971159" cy="4687405"/>
          </a:xfrm>
          <a:prstGeom prst="rect">
            <a:avLst/>
          </a:prstGeom>
        </p:spPr>
        <p:txBody>
          <a:bodyPr/>
          <a:lstStyle>
            <a:lvl1pPr>
              <a:defRPr>
                <a:latin typeface="Barlow Regular"/>
                <a:ea typeface="Barlow Regular"/>
                <a:cs typeface="Barlow Regular"/>
                <a:sym typeface="Barlow Regular"/>
              </a:defRPr>
            </a:lvl1pPr>
            <a:lvl2pPr>
              <a:defRPr>
                <a:latin typeface="Barlow Regular"/>
                <a:ea typeface="Barlow Regular"/>
                <a:cs typeface="Barlow Regular"/>
                <a:sym typeface="Barlow Regular"/>
              </a:defRPr>
            </a:lvl2pPr>
            <a:lvl3pPr>
              <a:defRPr>
                <a:latin typeface="Barlow Regular"/>
                <a:ea typeface="Barlow Regular"/>
                <a:cs typeface="Barlow Regular"/>
                <a:sym typeface="Barlow Regular"/>
              </a:defRPr>
            </a:lvl3pPr>
            <a:lvl4pPr>
              <a:defRPr>
                <a:latin typeface="Barlow Regular"/>
                <a:ea typeface="Barlow Regular"/>
                <a:cs typeface="Barlow Regular"/>
                <a:sym typeface="Barlow Regular"/>
              </a:defRPr>
            </a:lvl4pPr>
            <a:lvl5pPr>
              <a:defRPr>
                <a:latin typeface="Barlow Regular"/>
                <a:ea typeface="Barlow Regular"/>
                <a:cs typeface="Barlow Regular"/>
                <a:sym typeface="Barlow Regular"/>
              </a:defRPr>
            </a:lvl5pPr>
          </a:lstStyle>
          <a:p>
            <a:r>
              <a:t>Textebene 1</a:t>
            </a:r>
          </a:p>
          <a:p>
            <a:pPr lvl="1"/>
            <a:r>
              <a:t>Textebene 2</a:t>
            </a:r>
          </a:p>
          <a:p>
            <a:pPr lvl="2"/>
            <a:r>
              <a:t>Textebene 3</a:t>
            </a:r>
          </a:p>
          <a:p>
            <a:pPr lvl="3"/>
            <a:r>
              <a:t>Textebene 4</a:t>
            </a:r>
          </a:p>
          <a:p>
            <a:pPr lvl="4"/>
            <a:r>
              <a:t>Textebene 5</a:t>
            </a:r>
          </a:p>
        </p:txBody>
      </p:sp>
      <p:pic>
        <p:nvPicPr>
          <p:cNvPr id="103" name="Grafik 8" descr="Grafik 8"/>
          <p:cNvPicPr>
            <a:picLocks noChangeAspect="1"/>
          </p:cNvPicPr>
          <p:nvPr/>
        </p:nvPicPr>
        <p:blipFill>
          <a:blip r:embed="rId2"/>
          <a:stretch>
            <a:fillRect/>
          </a:stretch>
        </p:blipFill>
        <p:spPr>
          <a:xfrm rot="191378">
            <a:off x="-3116983" y="3319555"/>
            <a:ext cx="6064745" cy="3758420"/>
          </a:xfrm>
          <a:prstGeom prst="rect">
            <a:avLst/>
          </a:prstGeom>
          <a:ln w="12700">
            <a:miter lim="400000"/>
          </a:ln>
        </p:spPr>
      </p:pic>
      <p:sp>
        <p:nvSpPr>
          <p:cNvPr id="10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Zwei Inhalte">
    <p:spTree>
      <p:nvGrpSpPr>
        <p:cNvPr id="1" name=""/>
        <p:cNvGrpSpPr/>
        <p:nvPr/>
      </p:nvGrpSpPr>
      <p:grpSpPr>
        <a:xfrm>
          <a:off x="0" y="0"/>
          <a:ext cx="0" cy="0"/>
          <a:chOff x="0" y="0"/>
          <a:chExt cx="0" cy="0"/>
        </a:xfrm>
      </p:grpSpPr>
      <p:sp>
        <p:nvSpPr>
          <p:cNvPr id="111" name="Rechteck 5"/>
          <p:cNvSpPr/>
          <p:nvPr/>
        </p:nvSpPr>
        <p:spPr>
          <a:xfrm>
            <a:off x="0" y="787113"/>
            <a:ext cx="6718300" cy="461116"/>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sp>
        <p:nvSpPr>
          <p:cNvPr id="112" name="Titeltext"/>
          <p:cNvSpPr txBox="1">
            <a:spLocks noGrp="1"/>
          </p:cNvSpPr>
          <p:nvPr>
            <p:ph type="title"/>
          </p:nvPr>
        </p:nvSpPr>
        <p:spPr>
          <a:xfrm>
            <a:off x="0" y="124331"/>
            <a:ext cx="10515600" cy="1325563"/>
          </a:xfrm>
          <a:prstGeom prst="rect">
            <a:avLst/>
          </a:prstGeom>
        </p:spPr>
        <p:txBody>
          <a:bodyPr/>
          <a:lstStyle>
            <a:lvl1pPr algn="l">
              <a:defRPr sz="4000"/>
            </a:lvl1pPr>
          </a:lstStyle>
          <a:p>
            <a:r>
              <a:t>Titeltext</a:t>
            </a:r>
          </a:p>
        </p:txBody>
      </p:sp>
      <p:sp>
        <p:nvSpPr>
          <p:cNvPr id="113" name="Bildplatzhalter 2"/>
          <p:cNvSpPr>
            <a:spLocks noGrp="1"/>
          </p:cNvSpPr>
          <p:nvPr>
            <p:ph type="pic" sz="quarter" idx="21"/>
          </p:nvPr>
        </p:nvSpPr>
        <p:spPr>
          <a:xfrm>
            <a:off x="7213600" y="1790700"/>
            <a:ext cx="3911600" cy="1625600"/>
          </a:xfrm>
          <a:prstGeom prst="rect">
            <a:avLst/>
          </a:prstGeom>
          <a:ln w="28575">
            <a:solidFill>
              <a:srgbClr val="FFD500"/>
            </a:solidFill>
            <a:round/>
          </a:ln>
        </p:spPr>
        <p:txBody>
          <a:bodyPr lIns="91439" rIns="91439">
            <a:noAutofit/>
          </a:bodyPr>
          <a:lstStyle/>
          <a:p>
            <a:endParaRPr/>
          </a:p>
        </p:txBody>
      </p:sp>
      <p:sp>
        <p:nvSpPr>
          <p:cNvPr id="114" name="Textebene 1…"/>
          <p:cNvSpPr txBox="1">
            <a:spLocks noGrp="1"/>
          </p:cNvSpPr>
          <p:nvPr>
            <p:ph type="body" sz="half" idx="1"/>
          </p:nvPr>
        </p:nvSpPr>
        <p:spPr>
          <a:xfrm>
            <a:off x="1066800" y="1790700"/>
            <a:ext cx="6009860" cy="4280188"/>
          </a:xfrm>
          <a:prstGeom prst="rect">
            <a:avLst/>
          </a:prstGeom>
        </p:spPr>
        <p:txBody>
          <a:bodyPr/>
          <a:lstStyle>
            <a:lvl1pPr>
              <a:defRPr>
                <a:latin typeface="Barlow Regular"/>
                <a:ea typeface="Barlow Regular"/>
                <a:cs typeface="Barlow Regular"/>
                <a:sym typeface="Barlow Regular"/>
              </a:defRPr>
            </a:lvl1pPr>
            <a:lvl2pPr>
              <a:defRPr>
                <a:latin typeface="Barlow Regular"/>
                <a:ea typeface="Barlow Regular"/>
                <a:cs typeface="Barlow Regular"/>
                <a:sym typeface="Barlow Regular"/>
              </a:defRPr>
            </a:lvl2pPr>
            <a:lvl3pPr>
              <a:defRPr>
                <a:latin typeface="Barlow Regular"/>
                <a:ea typeface="Barlow Regular"/>
                <a:cs typeface="Barlow Regular"/>
                <a:sym typeface="Barlow Regular"/>
              </a:defRPr>
            </a:lvl3pPr>
            <a:lvl4pPr>
              <a:defRPr>
                <a:latin typeface="Barlow Regular"/>
                <a:ea typeface="Barlow Regular"/>
                <a:cs typeface="Barlow Regular"/>
                <a:sym typeface="Barlow Regular"/>
              </a:defRPr>
            </a:lvl4pPr>
            <a:lvl5pPr>
              <a:defRPr>
                <a:latin typeface="Barlow Regular"/>
                <a:ea typeface="Barlow Regular"/>
                <a:cs typeface="Barlow Regular"/>
                <a:sym typeface="Barlow Regular"/>
              </a:defRPr>
            </a:lvl5pPr>
          </a:lstStyle>
          <a:p>
            <a:r>
              <a:t>Textebene 1</a:t>
            </a:r>
          </a:p>
          <a:p>
            <a:pPr lvl="1"/>
            <a:r>
              <a:t>Textebene 2</a:t>
            </a:r>
          </a:p>
          <a:p>
            <a:pPr lvl="2"/>
            <a:r>
              <a:t>Textebene 3</a:t>
            </a:r>
          </a:p>
          <a:p>
            <a:pPr lvl="3"/>
            <a:r>
              <a:t>Textebene 4</a:t>
            </a:r>
          </a:p>
          <a:p>
            <a:pPr lvl="4"/>
            <a:r>
              <a:t>Textebene 5</a:t>
            </a:r>
          </a:p>
        </p:txBody>
      </p:sp>
      <p:sp>
        <p:nvSpPr>
          <p:cNvPr id="115" name="Bildplatzhalter 2"/>
          <p:cNvSpPr>
            <a:spLocks noGrp="1"/>
          </p:cNvSpPr>
          <p:nvPr>
            <p:ph type="pic" sz="quarter" idx="22"/>
          </p:nvPr>
        </p:nvSpPr>
        <p:spPr>
          <a:xfrm>
            <a:off x="7674112" y="4038600"/>
            <a:ext cx="3911601" cy="1625600"/>
          </a:xfrm>
          <a:prstGeom prst="rect">
            <a:avLst/>
          </a:prstGeom>
          <a:ln w="28575">
            <a:solidFill>
              <a:srgbClr val="FFD500"/>
            </a:solidFill>
            <a:round/>
          </a:ln>
        </p:spPr>
        <p:txBody>
          <a:bodyPr lIns="91439" rIns="91439">
            <a:noAutofit/>
          </a:bodyPr>
          <a:lstStyle/>
          <a:p>
            <a:endParaRPr/>
          </a:p>
        </p:txBody>
      </p:sp>
      <p:pic>
        <p:nvPicPr>
          <p:cNvPr id="116" name="Grafik 8" descr="Grafik 8"/>
          <p:cNvPicPr>
            <a:picLocks noChangeAspect="1"/>
          </p:cNvPicPr>
          <p:nvPr/>
        </p:nvPicPr>
        <p:blipFill>
          <a:blip r:embed="rId2"/>
          <a:stretch>
            <a:fillRect/>
          </a:stretch>
        </p:blipFill>
        <p:spPr>
          <a:xfrm rot="191378">
            <a:off x="-3116983" y="3319555"/>
            <a:ext cx="6064745" cy="3758420"/>
          </a:xfrm>
          <a:prstGeom prst="rect">
            <a:avLst/>
          </a:prstGeom>
          <a:ln w="12700">
            <a:miter lim="400000"/>
          </a:ln>
        </p:spPr>
      </p:pic>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EF"/>
        </a:solidFill>
        <a:effectLst/>
      </p:bgPr>
    </p:bg>
    <p:spTree>
      <p:nvGrpSpPr>
        <p:cNvPr id="1" name=""/>
        <p:cNvGrpSpPr/>
        <p:nvPr/>
      </p:nvGrpSpPr>
      <p:grpSpPr>
        <a:xfrm>
          <a:off x="0" y="0"/>
          <a:ext cx="0" cy="0"/>
          <a:chOff x="0" y="0"/>
          <a:chExt cx="0" cy="0"/>
        </a:xfrm>
      </p:grpSpPr>
      <p:sp>
        <p:nvSpPr>
          <p:cNvPr id="2" name="Rechteck 6"/>
          <p:cNvSpPr/>
          <p:nvPr/>
        </p:nvSpPr>
        <p:spPr>
          <a:xfrm>
            <a:off x="2108200" y="2857504"/>
            <a:ext cx="7848600" cy="568412"/>
          </a:xfrm>
          <a:prstGeom prst="rect">
            <a:avLst/>
          </a:prstGeom>
          <a:solidFill>
            <a:srgbClr val="FFD500"/>
          </a:solidFill>
          <a:ln w="12700">
            <a:miter lim="400000"/>
          </a:ln>
        </p:spPr>
        <p:txBody>
          <a:bodyPr lIns="45719" rIns="45719" anchor="ctr"/>
          <a:lstStyle/>
          <a:p>
            <a:pPr algn="ctr">
              <a:defRPr>
                <a:solidFill>
                  <a:srgbClr val="FFFFFF"/>
                </a:solidFill>
              </a:defRPr>
            </a:pPr>
            <a:endParaRPr/>
          </a:p>
        </p:txBody>
      </p:sp>
      <p:pic>
        <p:nvPicPr>
          <p:cNvPr id="3" name="Grafik 8" descr="Grafik 8"/>
          <p:cNvPicPr>
            <a:picLocks noChangeAspect="1"/>
          </p:cNvPicPr>
          <p:nvPr/>
        </p:nvPicPr>
        <p:blipFill>
          <a:blip r:embed="rId16"/>
          <a:stretch>
            <a:fillRect/>
          </a:stretch>
        </p:blipFill>
        <p:spPr>
          <a:xfrm>
            <a:off x="-748220" y="4931566"/>
            <a:ext cx="3300000" cy="2335866"/>
          </a:xfrm>
          <a:prstGeom prst="rect">
            <a:avLst/>
          </a:prstGeom>
          <a:ln w="12700">
            <a:miter lim="400000"/>
          </a:ln>
        </p:spPr>
      </p:pic>
      <p:sp>
        <p:nvSpPr>
          <p:cNvPr id="4" name="Titeltext"/>
          <p:cNvSpPr txBox="1">
            <a:spLocks noGrp="1"/>
          </p:cNvSpPr>
          <p:nvPr>
            <p:ph type="title"/>
          </p:nvPr>
        </p:nvSpPr>
        <p:spPr>
          <a:xfrm>
            <a:off x="609600" y="2190396"/>
            <a:ext cx="10515600" cy="13255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Titeltext</a:t>
            </a:r>
          </a:p>
        </p:txBody>
      </p:sp>
      <p:sp>
        <p:nvSpPr>
          <p:cNvPr id="5"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6" name="Foliennumm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1pPr>
      <a:lvl2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2pPr>
      <a:lvl3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3pPr>
      <a:lvl4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4pPr>
      <a:lvl5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5pPr>
      <a:lvl6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6pPr>
      <a:lvl7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7pPr>
      <a:lvl8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8pPr>
      <a:lvl9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Barlow Regular"/>
          <a:ea typeface="Barlow Regular"/>
          <a:cs typeface="Barlow Regular"/>
          <a:sym typeface="Barlow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EB1106-7C63-4616-A99B-B357276CA3FB}"/>
              </a:ext>
            </a:extLst>
          </p:cNvPr>
          <p:cNvSpPr>
            <a:spLocks noGrp="1"/>
          </p:cNvSpPr>
          <p:nvPr>
            <p:ph type="title"/>
          </p:nvPr>
        </p:nvSpPr>
        <p:spPr>
          <a:xfrm>
            <a:off x="1224117" y="2239557"/>
            <a:ext cx="10515600" cy="1325564"/>
          </a:xfrm>
        </p:spPr>
        <p:txBody>
          <a:bodyPr lIns="45719" tIns="45720" rIns="45719" bIns="45720" anchor="ctr">
            <a:normAutofit/>
          </a:bodyPr>
          <a:lstStyle/>
          <a:p>
            <a:r>
              <a:rPr lang="de-DE" sz="4000"/>
              <a:t>WAS BEDEUTET SOLIDARITÄT?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el 1"/>
          <p:cNvSpPr txBox="1">
            <a:spLocks noGrp="1"/>
          </p:cNvSpPr>
          <p:nvPr>
            <p:ph type="title"/>
          </p:nvPr>
        </p:nvSpPr>
        <p:spPr>
          <a:xfrm>
            <a:off x="200136" y="124331"/>
            <a:ext cx="10515601" cy="1325563"/>
          </a:xfrm>
          <a:prstGeom prst="rect">
            <a:avLst/>
          </a:prstGeom>
        </p:spPr>
        <p:txBody>
          <a:bodyPr/>
          <a:lstStyle>
            <a:lvl1pPr>
              <a:defRPr sz="4300">
                <a:latin typeface="Heading Pro Compressed"/>
                <a:ea typeface="Heading Pro Compressed"/>
                <a:cs typeface="Heading Pro Compressed"/>
                <a:sym typeface="Heading Pro Compressed"/>
              </a:defRPr>
            </a:lvl1pPr>
          </a:lstStyle>
          <a:p>
            <a:r>
              <a:t>S  O  L  I  D  A  R  I  T  Ä  T</a:t>
            </a:r>
          </a:p>
        </p:txBody>
      </p:sp>
      <p:sp>
        <p:nvSpPr>
          <p:cNvPr id="182" name="Inhaltsplatzhalter 2"/>
          <p:cNvSpPr txBox="1">
            <a:spLocks noGrp="1"/>
          </p:cNvSpPr>
          <p:nvPr>
            <p:ph type="body" idx="1"/>
          </p:nvPr>
        </p:nvSpPr>
        <p:spPr>
          <a:xfrm>
            <a:off x="2069260" y="1354783"/>
            <a:ext cx="8041579" cy="4993436"/>
          </a:xfrm>
          <a:prstGeom prst="rect">
            <a:avLst/>
          </a:prstGeom>
        </p:spPr>
        <p:txBody>
          <a:bodyPr anchor="ctr"/>
          <a:lstStyle/>
          <a:p>
            <a:pPr marL="0" indent="0" algn="ctr">
              <a:lnSpc>
                <a:spcPct val="200000"/>
              </a:lnSpc>
              <a:buSzTx/>
              <a:buFontTx/>
              <a:buNone/>
            </a:pPr>
            <a:r>
              <a:rPr>
                <a:latin typeface="Barlow Bold"/>
                <a:ea typeface="Barlow Bold"/>
                <a:cs typeface="Barlow Bold"/>
                <a:sym typeface="Barlow Bold"/>
              </a:rPr>
              <a:t>1.</a:t>
            </a:r>
            <a:r>
              <a:t> lat. „solidus“ = fest, stabil, dauerhaft</a:t>
            </a:r>
          </a:p>
          <a:p>
            <a:pPr marL="0" indent="0" algn="ctr">
              <a:lnSpc>
                <a:spcPct val="200000"/>
              </a:lnSpc>
              <a:buSzTx/>
              <a:buFontTx/>
              <a:buNone/>
            </a:pPr>
            <a:r>
              <a:rPr>
                <a:latin typeface="Barlow Bold"/>
                <a:ea typeface="Barlow Bold"/>
                <a:cs typeface="Barlow Bold"/>
                <a:sym typeface="Barlow Bold"/>
              </a:rPr>
              <a:t>2</a:t>
            </a:r>
            <a:r>
              <a:t>. franz. „solidaire“ = gemeinschaftlich, gemeinsam verantwortlich</a:t>
            </a:r>
          </a:p>
        </p:txBody>
      </p:sp>
      <p:pic>
        <p:nvPicPr>
          <p:cNvPr id="6" name="Grafik 6" descr="Geballte Faust mit einfarbiger Füllung">
            <a:extLst>
              <a:ext uri="{FF2B5EF4-FFF2-40B4-BE49-F238E27FC236}">
                <a16:creationId xmlns:a16="http://schemas.microsoft.com/office/drawing/2014/main" id="{3C79CF1D-797E-411A-ABDC-580B88CEED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7286" y="157315"/>
            <a:ext cx="1492045" cy="149204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p:nvPr>
        </p:nvSpPr>
        <p:spPr>
          <a:xfrm>
            <a:off x="200136" y="124331"/>
            <a:ext cx="10515601" cy="1325563"/>
          </a:xfrm>
          <a:prstGeom prst="rect">
            <a:avLst/>
          </a:prstGeom>
        </p:spPr>
        <p:txBody>
          <a:bodyPr/>
          <a:lstStyle>
            <a:lvl1pPr>
              <a:defRPr sz="4300">
                <a:latin typeface="Heading Pro Compressed"/>
                <a:ea typeface="Heading Pro Compressed"/>
                <a:cs typeface="Heading Pro Compressed"/>
                <a:sym typeface="Heading Pro Compressed"/>
              </a:defRPr>
            </a:lvl1pPr>
          </a:lstStyle>
          <a:p>
            <a:r>
              <a:t>S  O  L  I  D  A  R  I  T  Ä  T</a:t>
            </a:r>
          </a:p>
        </p:txBody>
      </p:sp>
      <p:sp>
        <p:nvSpPr>
          <p:cNvPr id="185" name="Inhaltsplatzhalter 2"/>
          <p:cNvSpPr txBox="1">
            <a:spLocks noGrp="1"/>
          </p:cNvSpPr>
          <p:nvPr>
            <p:ph type="body" idx="1"/>
          </p:nvPr>
        </p:nvSpPr>
        <p:spPr>
          <a:xfrm>
            <a:off x="2072043" y="1451714"/>
            <a:ext cx="8531684" cy="4993436"/>
          </a:xfrm>
          <a:prstGeom prst="rect">
            <a:avLst/>
          </a:prstGeom>
        </p:spPr>
        <p:txBody>
          <a:bodyPr lIns="45719" tIns="45720" rIns="45719" bIns="45720" anchor="ctr">
            <a:normAutofit/>
          </a:bodyPr>
          <a:lstStyle>
            <a:lvl1pPr marL="0" indent="0" algn="ctr">
              <a:lnSpc>
                <a:spcPct val="150000"/>
              </a:lnSpc>
              <a:buSzTx/>
              <a:buFontTx/>
              <a:buNone/>
            </a:lvl1pPr>
          </a:lstStyle>
          <a:p>
            <a:r>
              <a:rPr lang="de-DE" sz="2400" b="1"/>
              <a:t>sich solidarisch zeigen:</a:t>
            </a:r>
            <a:br>
              <a:rPr lang="de-DE" sz="2400"/>
            </a:br>
            <a:r>
              <a:rPr lang="de-DE" sz="2400"/>
              <a:t>Mitglieder</a:t>
            </a:r>
            <a:r>
              <a:rPr sz="2400"/>
              <a:t> </a:t>
            </a:r>
            <a:r>
              <a:rPr sz="2400" err="1"/>
              <a:t>einer</a:t>
            </a:r>
            <a:r>
              <a:rPr sz="2400"/>
              <a:t> Gruppe von Menschen </a:t>
            </a:r>
            <a:r>
              <a:rPr sz="2400" err="1"/>
              <a:t>stehen</a:t>
            </a:r>
            <a:r>
              <a:rPr sz="2400"/>
              <a:t> </a:t>
            </a:r>
            <a:r>
              <a:rPr sz="2400" err="1"/>
              <a:t>füreinander</a:t>
            </a:r>
            <a:r>
              <a:rPr sz="2400"/>
              <a:t> </a:t>
            </a:r>
            <a:r>
              <a:rPr sz="2400" err="1"/>
              <a:t>ein</a:t>
            </a:r>
            <a:r>
              <a:rPr sz="2400"/>
              <a:t>, </a:t>
            </a:r>
            <a:r>
              <a:rPr sz="2400" err="1"/>
              <a:t>weil</a:t>
            </a:r>
            <a:r>
              <a:rPr sz="2400"/>
              <a:t> </a:t>
            </a:r>
            <a:r>
              <a:rPr sz="2400" err="1"/>
              <a:t>sie</a:t>
            </a:r>
            <a:r>
              <a:rPr sz="2400"/>
              <a:t> </a:t>
            </a:r>
            <a:r>
              <a:rPr sz="2400" err="1"/>
              <a:t>gemeinsame</a:t>
            </a:r>
            <a:r>
              <a:rPr sz="2400"/>
              <a:t> </a:t>
            </a:r>
            <a:r>
              <a:rPr sz="2400" err="1"/>
              <a:t>Interessen</a:t>
            </a:r>
            <a:r>
              <a:rPr sz="2400"/>
              <a:t> und </a:t>
            </a:r>
            <a:r>
              <a:rPr sz="2400" err="1"/>
              <a:t>Überzeugungen</a:t>
            </a:r>
            <a:r>
              <a:rPr sz="2400"/>
              <a:t> </a:t>
            </a:r>
            <a:r>
              <a:rPr sz="2400" err="1"/>
              <a:t>teilen</a:t>
            </a:r>
            <a:r>
              <a:rPr lang="de-DE" sz="2400"/>
              <a:t> und somit ein Zusammengehörigkeitsgefühl empfinden</a:t>
            </a:r>
            <a:r>
              <a:rPr sz="2400"/>
              <a:t>. </a:t>
            </a:r>
            <a:r>
              <a:rPr sz="2400" err="1"/>
              <a:t>Sobald</a:t>
            </a:r>
            <a:r>
              <a:rPr sz="2400"/>
              <a:t> </a:t>
            </a:r>
            <a:r>
              <a:rPr sz="2400" err="1"/>
              <a:t>eine</a:t>
            </a:r>
            <a:r>
              <a:rPr sz="2400"/>
              <a:t> Person </a:t>
            </a:r>
            <a:r>
              <a:rPr sz="2400" err="1"/>
              <a:t>aus</a:t>
            </a:r>
            <a:r>
              <a:rPr sz="2400"/>
              <a:t> </a:t>
            </a:r>
            <a:r>
              <a:rPr sz="2400" err="1"/>
              <a:t>einer</a:t>
            </a:r>
            <a:r>
              <a:rPr sz="2400"/>
              <a:t> Gruppe in </a:t>
            </a:r>
            <a:r>
              <a:rPr sz="2400" err="1"/>
              <a:t>Schwierigkeiten</a:t>
            </a:r>
            <a:r>
              <a:rPr sz="2400"/>
              <a:t> </a:t>
            </a:r>
            <a:r>
              <a:rPr sz="2400" err="1"/>
              <a:t>gerät</a:t>
            </a:r>
            <a:r>
              <a:rPr sz="2400"/>
              <a:t>, </a:t>
            </a:r>
            <a:r>
              <a:rPr sz="2400" err="1"/>
              <a:t>sind</a:t>
            </a:r>
            <a:r>
              <a:rPr sz="2400"/>
              <a:t> die </a:t>
            </a:r>
            <a:r>
              <a:rPr lang="de-DE" sz="2400"/>
              <a:t>anderen "verpflichtet" </a:t>
            </a:r>
            <a:r>
              <a:rPr sz="2400" err="1"/>
              <a:t>psychologisch</a:t>
            </a:r>
            <a:r>
              <a:rPr sz="2400"/>
              <a:t> (</a:t>
            </a:r>
            <a:r>
              <a:rPr sz="2400" err="1"/>
              <a:t>z.B.</a:t>
            </a:r>
            <a:r>
              <a:rPr sz="2400"/>
              <a:t> </a:t>
            </a:r>
            <a:r>
              <a:rPr sz="2400" err="1"/>
              <a:t>Aufmunterung</a:t>
            </a:r>
            <a:r>
              <a:rPr sz="2400"/>
              <a:t>) und/</a:t>
            </a:r>
            <a:r>
              <a:rPr sz="2400" err="1"/>
              <a:t>oder</a:t>
            </a:r>
            <a:r>
              <a:rPr sz="2400"/>
              <a:t> </a:t>
            </a:r>
            <a:r>
              <a:rPr sz="2400" err="1"/>
              <a:t>materiell</a:t>
            </a:r>
            <a:r>
              <a:rPr sz="2400"/>
              <a:t> (Geld) </a:t>
            </a:r>
            <a:r>
              <a:rPr sz="2400" err="1"/>
              <a:t>zu</a:t>
            </a:r>
            <a:r>
              <a:rPr sz="2400"/>
              <a:t> </a:t>
            </a:r>
            <a:r>
              <a:rPr sz="2400" err="1"/>
              <a:t>helfen</a:t>
            </a:r>
            <a:r>
              <a:rPr sz="2400"/>
              <a:t>.</a:t>
            </a:r>
          </a:p>
        </p:txBody>
      </p:sp>
      <p:sp>
        <p:nvSpPr>
          <p:cNvPr id="2" name="Pfeil: nach rechts 1">
            <a:extLst>
              <a:ext uri="{FF2B5EF4-FFF2-40B4-BE49-F238E27FC236}">
                <a16:creationId xmlns:a16="http://schemas.microsoft.com/office/drawing/2014/main" id="{43C10A9B-88C9-4C93-B94A-83E04C6615A4}"/>
              </a:ext>
            </a:extLst>
          </p:cNvPr>
          <p:cNvSpPr/>
          <p:nvPr/>
        </p:nvSpPr>
        <p:spPr>
          <a:xfrm>
            <a:off x="8495022" y="1048167"/>
            <a:ext cx="978407" cy="484632"/>
          </a:xfrm>
          <a:prstGeom prst="rightArrow">
            <a:avLst/>
          </a:prstGeom>
          <a:solidFill>
            <a:schemeClr val="accent6">
              <a:lumMod val="60000"/>
              <a:lumOff val="40000"/>
            </a:schemeClr>
          </a:solidFill>
          <a:ln w="127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j-lt"/>
              <a:ea typeface="+mj-ea"/>
              <a:cs typeface="+mj-cs"/>
              <a:sym typeface="Calibri"/>
            </a:endParaRPr>
          </a:p>
        </p:txBody>
      </p:sp>
      <p:sp>
        <p:nvSpPr>
          <p:cNvPr id="3" name="Pfeil: nach links 2">
            <a:extLst>
              <a:ext uri="{FF2B5EF4-FFF2-40B4-BE49-F238E27FC236}">
                <a16:creationId xmlns:a16="http://schemas.microsoft.com/office/drawing/2014/main" id="{76F58E95-6F53-4936-9B56-DFFA7ECDBCB4}"/>
              </a:ext>
            </a:extLst>
          </p:cNvPr>
          <p:cNvSpPr/>
          <p:nvPr/>
        </p:nvSpPr>
        <p:spPr>
          <a:xfrm>
            <a:off x="9744025" y="1055848"/>
            <a:ext cx="978407" cy="484632"/>
          </a:xfrm>
          <a:prstGeom prst="leftArrow">
            <a:avLst/>
          </a:prstGeom>
          <a:solidFill>
            <a:schemeClr val="accent1">
              <a:lumMod val="60000"/>
              <a:lumOff val="40000"/>
            </a:schemeClr>
          </a:solidFill>
          <a:ln w="12700" cap="flat">
            <a:solidFill>
              <a:schemeClr val="accent1">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p:nvPr>
        </p:nvSpPr>
        <p:spPr>
          <a:xfrm>
            <a:off x="200136" y="124331"/>
            <a:ext cx="10515601" cy="1325563"/>
          </a:xfrm>
          <a:prstGeom prst="rect">
            <a:avLst/>
          </a:prstGeom>
        </p:spPr>
        <p:txBody>
          <a:bodyPr/>
          <a:lstStyle>
            <a:lvl1pPr>
              <a:defRPr sz="4300">
                <a:latin typeface="Heading Pro Compressed"/>
                <a:ea typeface="Heading Pro Compressed"/>
                <a:cs typeface="Heading Pro Compressed"/>
                <a:sym typeface="Heading Pro Compressed"/>
              </a:defRPr>
            </a:lvl1pPr>
          </a:lstStyle>
          <a:p>
            <a:r>
              <a:t>S  O  L  I  D  A  R  I  T  Ä  T</a:t>
            </a:r>
          </a:p>
        </p:txBody>
      </p:sp>
      <p:pic>
        <p:nvPicPr>
          <p:cNvPr id="10" name="Grafik 13" descr="Gruppenbrainstorming mit einfarbiger Füllung">
            <a:extLst>
              <a:ext uri="{FF2B5EF4-FFF2-40B4-BE49-F238E27FC236}">
                <a16:creationId xmlns:a16="http://schemas.microsoft.com/office/drawing/2014/main" id="{DDF3A987-EDE1-4FF2-9C46-D2A26C90CC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7509" y="194187"/>
            <a:ext cx="1393722" cy="1393722"/>
          </a:xfrm>
          <a:prstGeom prst="rect">
            <a:avLst/>
          </a:prstGeom>
        </p:spPr>
      </p:pic>
      <p:sp>
        <p:nvSpPr>
          <p:cNvPr id="2" name="Textfeld 1">
            <a:extLst>
              <a:ext uri="{FF2B5EF4-FFF2-40B4-BE49-F238E27FC236}">
                <a16:creationId xmlns:a16="http://schemas.microsoft.com/office/drawing/2014/main" id="{D1BFA65F-C79A-41B0-8726-06FBECAA616F}"/>
              </a:ext>
            </a:extLst>
          </p:cNvPr>
          <p:cNvSpPr txBox="1"/>
          <p:nvPr/>
        </p:nvSpPr>
        <p:spPr>
          <a:xfrm>
            <a:off x="4048428" y="4955076"/>
            <a:ext cx="6663811" cy="1200327"/>
          </a:xfrm>
          <a:prstGeom prst="rect">
            <a:avLst/>
          </a:prstGeom>
          <a:noFill/>
          <a:ln w="28575" cap="flat">
            <a:solidFill>
              <a:srgbClr val="7030A0"/>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r>
              <a:rPr lang="de-DE">
                <a:latin typeface="Barlow Regular"/>
                <a:ea typeface="+mj-lt"/>
                <a:cs typeface="+mj-lt"/>
              </a:rPr>
              <a:t>„Solidarität ist für mich etwas, worauf ich mich verlassen können muss. Solidarität ist lebensnotwendig. Wenn wir uns nicht verbünden und miteinander solidarisch verhalten, dann gehen wir alle gemeinsam unter.“ - Maja </a:t>
            </a:r>
            <a:r>
              <a:rPr lang="de-DE" err="1">
                <a:latin typeface="Barlow Regular"/>
                <a:ea typeface="+mj-lt"/>
                <a:cs typeface="+mj-lt"/>
              </a:rPr>
              <a:t>Bogojević</a:t>
            </a:r>
            <a:r>
              <a:rPr lang="de-DE">
                <a:latin typeface="Barlow Regular"/>
                <a:ea typeface="+mj-lt"/>
                <a:cs typeface="+mj-lt"/>
              </a:rPr>
              <a:t> (Studentin und Aktivistin, 2018)</a:t>
            </a:r>
            <a:endParaRPr lang="de-DE" err="1">
              <a:latin typeface="Barlow Regular"/>
            </a:endParaRPr>
          </a:p>
        </p:txBody>
      </p:sp>
      <p:sp>
        <p:nvSpPr>
          <p:cNvPr id="4" name="Textfeld 3">
            <a:extLst>
              <a:ext uri="{FF2B5EF4-FFF2-40B4-BE49-F238E27FC236}">
                <a16:creationId xmlns:a16="http://schemas.microsoft.com/office/drawing/2014/main" id="{F07CFF47-0813-4AA7-8A98-265ADE962C90}"/>
              </a:ext>
            </a:extLst>
          </p:cNvPr>
          <p:cNvSpPr txBox="1"/>
          <p:nvPr/>
        </p:nvSpPr>
        <p:spPr>
          <a:xfrm>
            <a:off x="4223572" y="3353950"/>
            <a:ext cx="5840358" cy="947908"/>
          </a:xfrm>
          <a:prstGeom prst="rect">
            <a:avLst/>
          </a:prstGeom>
          <a:noFill/>
          <a:ln w="28575" cap="flat">
            <a:solidFill>
              <a:schemeClr val="accent6">
                <a:lumMod val="75000"/>
              </a:schemeClr>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r>
              <a:rPr lang="de-DE">
                <a:latin typeface="Barlow Regular"/>
                <a:ea typeface="+mj-lt"/>
                <a:cs typeface="+mj-lt"/>
              </a:rPr>
              <a:t>„Nur eine solidarische Welt kann eine gerechte und friedvolle Welt sein.“ - Richard von Weizsäcker (Deutscher Politiker und 6. Bundespräsident der BRD,  1986)</a:t>
            </a:r>
            <a:endParaRPr lang="de-DE">
              <a:latin typeface="Barlow Regular"/>
            </a:endParaRPr>
          </a:p>
        </p:txBody>
      </p:sp>
      <p:sp>
        <p:nvSpPr>
          <p:cNvPr id="12" name="Textfeld 11">
            <a:extLst>
              <a:ext uri="{FF2B5EF4-FFF2-40B4-BE49-F238E27FC236}">
                <a16:creationId xmlns:a16="http://schemas.microsoft.com/office/drawing/2014/main" id="{DC623D3C-D6A0-4AD4-8683-F3E07667BCEF}"/>
              </a:ext>
            </a:extLst>
          </p:cNvPr>
          <p:cNvSpPr txBox="1"/>
          <p:nvPr/>
        </p:nvSpPr>
        <p:spPr>
          <a:xfrm>
            <a:off x="3206545" y="1719103"/>
            <a:ext cx="6860457" cy="1200327"/>
          </a:xfrm>
          <a:prstGeom prst="rect">
            <a:avLst/>
          </a:prstGeom>
          <a:noFill/>
          <a:ln w="28575" cap="flat">
            <a:solidFill>
              <a:schemeClr val="bg1">
                <a:lumMod val="50000"/>
              </a:schemeClr>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r>
              <a:rPr lang="de-DE">
                <a:latin typeface="Barlow Regular"/>
                <a:ea typeface="+mj-lt"/>
                <a:cs typeface="+mj-lt"/>
              </a:rPr>
              <a:t>„Solidarität muss auch da stattfinden, wo man andere Lebenserfahrungen hat als andere Menschen, denn nur dann können wir voneinander lernen und in einer Welt leben, in der sich alle wohlfühlen.“ - Amina </a:t>
            </a:r>
            <a:r>
              <a:rPr lang="de-DE" err="1">
                <a:latin typeface="Barlow Regular"/>
                <a:ea typeface="+mj-lt"/>
                <a:cs typeface="+mj-lt"/>
              </a:rPr>
              <a:t>Yousaf</a:t>
            </a:r>
            <a:r>
              <a:rPr lang="de-DE">
                <a:latin typeface="Barlow Regular"/>
                <a:ea typeface="+mj-lt"/>
                <a:cs typeface="+mj-lt"/>
              </a:rPr>
              <a:t> (Aktivistin, 2018)</a:t>
            </a:r>
            <a:endParaRPr lang="de-DE" err="1">
              <a:latin typeface="Barlow Regular"/>
            </a:endParaRPr>
          </a:p>
        </p:txBody>
      </p:sp>
      <p:pic>
        <p:nvPicPr>
          <p:cNvPr id="5" name="Grafik 5">
            <a:extLst>
              <a:ext uri="{FF2B5EF4-FFF2-40B4-BE49-F238E27FC236}">
                <a16:creationId xmlns:a16="http://schemas.microsoft.com/office/drawing/2014/main" id="{75C7CD50-7138-4C2D-8BAF-C02B86198467}"/>
              </a:ext>
            </a:extLst>
          </p:cNvPr>
          <p:cNvPicPr>
            <a:picLocks noChangeAspect="1"/>
          </p:cNvPicPr>
          <p:nvPr/>
        </p:nvPicPr>
        <p:blipFill rotWithShape="1">
          <a:blip r:embed="rId4"/>
          <a:srcRect t="613" b="9816"/>
          <a:stretch/>
        </p:blipFill>
        <p:spPr>
          <a:xfrm>
            <a:off x="10267336" y="2972716"/>
            <a:ext cx="1488060" cy="1787658"/>
          </a:xfrm>
          <a:prstGeom prst="rect">
            <a:avLst/>
          </a:prstGeom>
          <a:ln>
            <a:solidFill>
              <a:schemeClr val="tx2">
                <a:lumMod val="60000"/>
                <a:lumOff val="40000"/>
              </a:schemeClr>
            </a:solidFill>
          </a:ln>
        </p:spPr>
      </p:pic>
      <p:pic>
        <p:nvPicPr>
          <p:cNvPr id="6" name="Grafik 7">
            <a:extLst>
              <a:ext uri="{FF2B5EF4-FFF2-40B4-BE49-F238E27FC236}">
                <a16:creationId xmlns:a16="http://schemas.microsoft.com/office/drawing/2014/main" id="{DEEC1358-11CE-4097-ACF7-EF1D2C6980F2}"/>
              </a:ext>
            </a:extLst>
          </p:cNvPr>
          <p:cNvPicPr>
            <a:picLocks noChangeAspect="1"/>
          </p:cNvPicPr>
          <p:nvPr/>
        </p:nvPicPr>
        <p:blipFill rotWithShape="1">
          <a:blip r:embed="rId5"/>
          <a:srcRect l="21531" r="12679" b="-989"/>
          <a:stretch/>
        </p:blipFill>
        <p:spPr>
          <a:xfrm>
            <a:off x="1184786" y="1453331"/>
            <a:ext cx="1863606" cy="1903518"/>
          </a:xfrm>
          <a:prstGeom prst="rect">
            <a:avLst/>
          </a:prstGeom>
          <a:ln>
            <a:solidFill>
              <a:schemeClr val="bg1">
                <a:lumMod val="10000"/>
              </a:schemeClr>
            </a:solidFill>
          </a:ln>
        </p:spPr>
      </p:pic>
      <p:pic>
        <p:nvPicPr>
          <p:cNvPr id="8" name="Grafik 10">
            <a:extLst>
              <a:ext uri="{FF2B5EF4-FFF2-40B4-BE49-F238E27FC236}">
                <a16:creationId xmlns:a16="http://schemas.microsoft.com/office/drawing/2014/main" id="{273FAF2B-5026-4C53-88FC-0D96ACA5BCA5}"/>
              </a:ext>
            </a:extLst>
          </p:cNvPr>
          <p:cNvPicPr>
            <a:picLocks noChangeAspect="1"/>
          </p:cNvPicPr>
          <p:nvPr/>
        </p:nvPicPr>
        <p:blipFill rotWithShape="1">
          <a:blip r:embed="rId6"/>
          <a:srcRect l="22422" t="2013" r="15695" b="671"/>
          <a:stretch/>
        </p:blipFill>
        <p:spPr>
          <a:xfrm>
            <a:off x="2081981" y="4468047"/>
            <a:ext cx="1697589" cy="1781098"/>
          </a:xfrm>
          <a:prstGeom prst="rect">
            <a:avLst/>
          </a:prstGeom>
          <a:ln>
            <a:solidFill>
              <a:schemeClr val="bg1">
                <a:lumMod val="10000"/>
              </a:schemeClr>
            </a:solidFill>
          </a:ln>
        </p:spPr>
      </p:pic>
    </p:spTree>
    <p:extLst>
      <p:ext uri="{BB962C8B-B14F-4D97-AF65-F5344CB8AC3E}">
        <p14:creationId xmlns:p14="http://schemas.microsoft.com/office/powerpoint/2010/main" val="8028984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p:nvPr>
        </p:nvSpPr>
        <p:spPr>
          <a:xfrm>
            <a:off x="200136" y="124331"/>
            <a:ext cx="10515601" cy="1325563"/>
          </a:xfrm>
          <a:prstGeom prst="rect">
            <a:avLst/>
          </a:prstGeom>
        </p:spPr>
        <p:txBody>
          <a:bodyPr/>
          <a:lstStyle>
            <a:lvl1pPr>
              <a:defRPr sz="4300">
                <a:latin typeface="Heading Pro Compressed"/>
                <a:ea typeface="Heading Pro Compressed"/>
                <a:cs typeface="Heading Pro Compressed"/>
                <a:sym typeface="Heading Pro Compressed"/>
              </a:defRPr>
            </a:lvl1pPr>
          </a:lstStyle>
          <a:p>
            <a:r>
              <a:t>S  O  L  I  D  A  R  I  T  Ä  T</a:t>
            </a:r>
          </a:p>
        </p:txBody>
      </p:sp>
      <p:sp>
        <p:nvSpPr>
          <p:cNvPr id="7" name="Textfeld 6">
            <a:extLst>
              <a:ext uri="{FF2B5EF4-FFF2-40B4-BE49-F238E27FC236}">
                <a16:creationId xmlns:a16="http://schemas.microsoft.com/office/drawing/2014/main" id="{A1435D09-6570-49BD-826C-3E843D128A6B}"/>
              </a:ext>
            </a:extLst>
          </p:cNvPr>
          <p:cNvSpPr txBox="1"/>
          <p:nvPr/>
        </p:nvSpPr>
        <p:spPr>
          <a:xfrm>
            <a:off x="3055932" y="5060153"/>
            <a:ext cx="5024089" cy="923328"/>
          </a:xfrm>
          <a:prstGeom prst="rect">
            <a:avLst/>
          </a:prstGeom>
          <a:noFill/>
          <a:ln w="28575" cap="flat">
            <a:solidFill>
              <a:schemeClr val="accent1">
                <a:lumMod val="75000"/>
              </a:schemeClr>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lnSpc>
                <a:spcPct val="150000"/>
              </a:lnSpc>
            </a:pPr>
            <a:r>
              <a:rPr lang="de-DE">
                <a:latin typeface="Barlow Regular"/>
                <a:ea typeface="+mj-lt"/>
                <a:cs typeface="+mj-lt"/>
              </a:rPr>
              <a:t>„Echte</a:t>
            </a:r>
            <a:r>
              <a:rPr lang="de-DE">
                <a:latin typeface="Barlow Regular"/>
              </a:rPr>
              <a:t> Solidarität ist nichts, was sich leicht anfühlt</a:t>
            </a:r>
            <a:r>
              <a:rPr lang="de-DE">
                <a:latin typeface="Barlow Regular"/>
                <a:ea typeface="+mj-lt"/>
                <a:cs typeface="+mj-lt"/>
              </a:rPr>
              <a:t>.“ - Sara Hassan (Journalistin und </a:t>
            </a:r>
            <a:r>
              <a:rPr lang="de-DE" err="1">
                <a:latin typeface="Barlow Regular"/>
                <a:ea typeface="+mj-lt"/>
                <a:cs typeface="+mj-lt"/>
              </a:rPr>
              <a:t>Podcasterin</a:t>
            </a:r>
            <a:r>
              <a:rPr lang="de-DE">
                <a:latin typeface="Barlow Regular"/>
                <a:ea typeface="+mj-lt"/>
                <a:cs typeface="+mj-lt"/>
              </a:rPr>
              <a:t>, 2019)</a:t>
            </a:r>
            <a:endParaRPr lang="de-DE" cap="all">
              <a:latin typeface="Barlow Regular"/>
              <a:ea typeface="+mj-lt"/>
              <a:cs typeface="+mj-lt"/>
            </a:endParaRPr>
          </a:p>
        </p:txBody>
      </p:sp>
      <p:pic>
        <p:nvPicPr>
          <p:cNvPr id="10" name="Grafik 13" descr="Gruppenbrainstorming mit einfarbiger Füllung">
            <a:extLst>
              <a:ext uri="{FF2B5EF4-FFF2-40B4-BE49-F238E27FC236}">
                <a16:creationId xmlns:a16="http://schemas.microsoft.com/office/drawing/2014/main" id="{DDF3A987-EDE1-4FF2-9C46-D2A26C90CC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7509" y="194187"/>
            <a:ext cx="1393722" cy="1393722"/>
          </a:xfrm>
          <a:prstGeom prst="rect">
            <a:avLst/>
          </a:prstGeom>
        </p:spPr>
      </p:pic>
      <p:sp>
        <p:nvSpPr>
          <p:cNvPr id="3" name="Textfeld 2">
            <a:extLst>
              <a:ext uri="{FF2B5EF4-FFF2-40B4-BE49-F238E27FC236}">
                <a16:creationId xmlns:a16="http://schemas.microsoft.com/office/drawing/2014/main" id="{4B5836CF-89DC-4C7F-B9BE-FEE1DA03722A}"/>
              </a:ext>
            </a:extLst>
          </p:cNvPr>
          <p:cNvSpPr txBox="1"/>
          <p:nvPr/>
        </p:nvSpPr>
        <p:spPr>
          <a:xfrm>
            <a:off x="3269533" y="1911915"/>
            <a:ext cx="7941999" cy="1200327"/>
          </a:xfrm>
          <a:prstGeom prst="rect">
            <a:avLst/>
          </a:prstGeom>
          <a:noFill/>
          <a:ln w="28575" cap="flat">
            <a:solidFill>
              <a:schemeClr val="accent4">
                <a:lumMod val="75000"/>
              </a:schemeClr>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r>
              <a:rPr lang="de-DE">
                <a:latin typeface="Barlow Regular"/>
                <a:ea typeface="+mj-lt"/>
                <a:cs typeface="+mj-lt"/>
              </a:rPr>
              <a:t>„Für mich bedeutet Solidarität, gerade wenn man sich viel im Internet bewegt, auf diese Anfeindungen aufmerksam zu machen, Hasskommentare zu melden und Menschen beizustehen, die bedroht werden. Echte Solidarität muss immer über die eigene Gruppe hinausgehen.“ - Linus Giese (Autor und Transaktivist, 2018)</a:t>
            </a:r>
            <a:endParaRPr lang="de-DE">
              <a:latin typeface="Barlow Regular"/>
            </a:endParaRPr>
          </a:p>
        </p:txBody>
      </p:sp>
      <p:sp>
        <p:nvSpPr>
          <p:cNvPr id="4" name="Textfeld 3">
            <a:extLst>
              <a:ext uri="{FF2B5EF4-FFF2-40B4-BE49-F238E27FC236}">
                <a16:creationId xmlns:a16="http://schemas.microsoft.com/office/drawing/2014/main" id="{F07CFF47-0813-4AA7-8A98-265ADE962C90}"/>
              </a:ext>
            </a:extLst>
          </p:cNvPr>
          <p:cNvSpPr txBox="1"/>
          <p:nvPr/>
        </p:nvSpPr>
        <p:spPr>
          <a:xfrm>
            <a:off x="4260438" y="3578482"/>
            <a:ext cx="7130841" cy="646329"/>
          </a:xfrm>
          <a:prstGeom prst="rect">
            <a:avLst/>
          </a:prstGeom>
          <a:noFill/>
          <a:ln w="28575" cap="flat">
            <a:solidFill>
              <a:srgbClr val="C00000"/>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a:r>
              <a:rPr lang="de-DE">
                <a:latin typeface="Barlow Regular"/>
                <a:ea typeface="+mj-lt"/>
                <a:cs typeface="+mj-lt"/>
              </a:rPr>
              <a:t>„Solidarität bedeutet ein fremdes Problem zu seinem eigenen zu machen.“ - Kuno Klamm (Politologe und Soziologe)</a:t>
            </a:r>
            <a:endParaRPr lang="de-DE">
              <a:latin typeface="Barlow Regular"/>
            </a:endParaRPr>
          </a:p>
        </p:txBody>
      </p:sp>
      <p:pic>
        <p:nvPicPr>
          <p:cNvPr id="5" name="Grafik 5">
            <a:extLst>
              <a:ext uri="{FF2B5EF4-FFF2-40B4-BE49-F238E27FC236}">
                <a16:creationId xmlns:a16="http://schemas.microsoft.com/office/drawing/2014/main" id="{55BE0357-3152-4145-875F-24BF2A075B66}"/>
              </a:ext>
            </a:extLst>
          </p:cNvPr>
          <p:cNvPicPr>
            <a:picLocks noChangeAspect="1"/>
          </p:cNvPicPr>
          <p:nvPr/>
        </p:nvPicPr>
        <p:blipFill rotWithShape="1">
          <a:blip r:embed="rId4"/>
          <a:srcRect l="6180" r="6180"/>
          <a:stretch/>
        </p:blipFill>
        <p:spPr>
          <a:xfrm>
            <a:off x="8351275" y="4553565"/>
            <a:ext cx="1732940" cy="1941872"/>
          </a:xfrm>
          <a:prstGeom prst="rect">
            <a:avLst/>
          </a:prstGeom>
          <a:ln>
            <a:solidFill>
              <a:schemeClr val="bg1">
                <a:lumMod val="10000"/>
              </a:schemeClr>
            </a:solidFill>
          </a:ln>
        </p:spPr>
      </p:pic>
      <p:pic>
        <p:nvPicPr>
          <p:cNvPr id="6" name="Grafik 7">
            <a:extLst>
              <a:ext uri="{FF2B5EF4-FFF2-40B4-BE49-F238E27FC236}">
                <a16:creationId xmlns:a16="http://schemas.microsoft.com/office/drawing/2014/main" id="{95A016E3-1449-46C9-8F27-A0B97C88D849}"/>
              </a:ext>
            </a:extLst>
          </p:cNvPr>
          <p:cNvPicPr>
            <a:picLocks noChangeAspect="1"/>
          </p:cNvPicPr>
          <p:nvPr/>
        </p:nvPicPr>
        <p:blipFill rotWithShape="1">
          <a:blip r:embed="rId5"/>
          <a:srcRect l="6250" r="13229" b="39114"/>
          <a:stretch/>
        </p:blipFill>
        <p:spPr>
          <a:xfrm>
            <a:off x="1147915" y="1498312"/>
            <a:ext cx="1900630" cy="2032030"/>
          </a:xfrm>
          <a:prstGeom prst="rect">
            <a:avLst/>
          </a:prstGeom>
          <a:ln>
            <a:solidFill>
              <a:schemeClr val="bg1">
                <a:lumMod val="10000"/>
              </a:schemeClr>
            </a:solidFill>
          </a:ln>
        </p:spPr>
      </p:pic>
    </p:spTree>
    <p:extLst>
      <p:ext uri="{BB962C8B-B14F-4D97-AF65-F5344CB8AC3E}">
        <p14:creationId xmlns:p14="http://schemas.microsoft.com/office/powerpoint/2010/main" val="2367611931"/>
      </p:ext>
    </p:extLst>
  </p:cSld>
  <p:clrMapOvr>
    <a:masterClrMapping/>
  </p:clrMapOvr>
  <p:transition spd="med"/>
</p:sld>
</file>

<file path=ppt/theme/theme1.xml><?xml version="1.0" encoding="utf-8"?>
<a:theme xmlns:a="http://schemas.openxmlformats.org/drawingml/2006/main" name="Office">
  <a:themeElements>
    <a:clrScheme name="Office">
      <a:dk1>
        <a:srgbClr val="000000"/>
      </a:dk1>
      <a:lt1>
        <a:srgbClr val="FFF9E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Calibri"/>
        <a:ea typeface="Calibri"/>
        <a:cs typeface="Calibri"/>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Calibri"/>
        <a:ea typeface="Calibri"/>
        <a:cs typeface="Calibri"/>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5</Slides>
  <Notes>0</Notes>
  <HiddenSlides>0</HiddenSlide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vt:lpstr>
      <vt:lpstr>WAS BEDEUTET SOLIDARITÄT?</vt:lpstr>
      <vt:lpstr>S  O  L  I  D  A  R  I  T  Ä  T</vt:lpstr>
      <vt:lpstr>S  O  L  I  D  A  R  I  T  Ä  T</vt:lpstr>
      <vt:lpstr>S  O  L  I  D  A  R  I  T  Ä  T</vt:lpstr>
      <vt:lpstr>S  O  L  I  D  A  R  I  T  Ä  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bedeutet Solidarität?</dc:title>
  <cp:revision>2</cp:revision>
  <dcterms:modified xsi:type="dcterms:W3CDTF">2021-05-17T08:20:53Z</dcterms:modified>
</cp:coreProperties>
</file>