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8"/>
  </p:notesMasterIdLst>
  <p:sldIdLst>
    <p:sldId id="257" r:id="rId5"/>
    <p:sldId id="256" r:id="rId6"/>
    <p:sldId id="258" r:id="rId7"/>
  </p:sldIdLst>
  <p:sldSz cx="9601200" cy="12801600" type="A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D050"/>
    <a:srgbClr val="CB00D0"/>
    <a:srgbClr val="7030A0"/>
    <a:srgbClr val="FFFF00"/>
    <a:srgbClr val="FEBB00"/>
    <a:srgbClr val="FB9103"/>
    <a:srgbClr val="FF6621"/>
    <a:srgbClr val="FFFFFF"/>
    <a:srgbClr val="BF1185"/>
    <a:srgbClr val="AE89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0EEFEC-94B4-4C2D-8693-3425EC7E5251}" v="28" dt="2022-06-14T12:00:24.32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Helle Formatvorlag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Helle Formatvorlag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158" autoAdjust="0"/>
    <p:restoredTop sz="84019" autoAdjust="0"/>
  </p:normalViewPr>
  <p:slideViewPr>
    <p:cSldViewPr snapToGrid="0">
      <p:cViewPr varScale="1">
        <p:scale>
          <a:sx n="45" d="100"/>
          <a:sy n="45" d="100"/>
        </p:scale>
        <p:origin x="213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058" cy="497265"/>
          </a:xfrm>
          <a:prstGeom prst="rect">
            <a:avLst/>
          </a:prstGeom>
        </p:spPr>
        <p:txBody>
          <a:bodyPr vert="horz" lIns="62970" tIns="31485" rIns="62970" bIns="31485" rtlCol="0"/>
          <a:lstStyle>
            <a:lvl1pPr algn="l">
              <a:defRPr sz="8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530" y="1"/>
            <a:ext cx="2946058" cy="497265"/>
          </a:xfrm>
          <a:prstGeom prst="rect">
            <a:avLst/>
          </a:prstGeom>
        </p:spPr>
        <p:txBody>
          <a:bodyPr vert="horz" lIns="62970" tIns="31485" rIns="62970" bIns="31485" rtlCol="0"/>
          <a:lstStyle>
            <a:lvl1pPr algn="r">
              <a:defRPr sz="800"/>
            </a:lvl1pPr>
          </a:lstStyle>
          <a:p>
            <a:fld id="{682A2FE2-71B2-4A00-B7C1-E39EA745A8AD}" type="datetimeFigureOut">
              <a:rPr lang="de-DE" smtClean="0"/>
              <a:t>30.03.2023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1239838"/>
            <a:ext cx="25114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2970" tIns="31485" rIns="62970" bIns="31485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42" y="4777256"/>
            <a:ext cx="5438792" cy="3908964"/>
          </a:xfrm>
          <a:prstGeom prst="rect">
            <a:avLst/>
          </a:prstGeom>
        </p:spPr>
        <p:txBody>
          <a:bodyPr vert="horz" lIns="62970" tIns="31485" rIns="62970" bIns="31485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9374"/>
            <a:ext cx="2946058" cy="497265"/>
          </a:xfrm>
          <a:prstGeom prst="rect">
            <a:avLst/>
          </a:prstGeom>
        </p:spPr>
        <p:txBody>
          <a:bodyPr vert="horz" lIns="62970" tIns="31485" rIns="62970" bIns="31485" rtlCol="0" anchor="b"/>
          <a:lstStyle>
            <a:lvl1pPr algn="l">
              <a:defRPr sz="8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530" y="9429374"/>
            <a:ext cx="2946058" cy="497265"/>
          </a:xfrm>
          <a:prstGeom prst="rect">
            <a:avLst/>
          </a:prstGeom>
        </p:spPr>
        <p:txBody>
          <a:bodyPr vert="horz" lIns="62970" tIns="31485" rIns="62970" bIns="31485" rtlCol="0" anchor="b"/>
          <a:lstStyle>
            <a:lvl1pPr algn="r">
              <a:defRPr sz="800"/>
            </a:lvl1pPr>
          </a:lstStyle>
          <a:p>
            <a:fld id="{0333644D-0CD5-48C1-BB85-4911AEC013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5325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Tabelle Hilfestellung </a:t>
            </a:r>
            <a:r>
              <a:rPr lang="de-DE" dirty="0" err="1"/>
              <a:t>Highscoreliste</a:t>
            </a:r>
            <a:endParaRPr lang="de-DE" dirty="0"/>
          </a:p>
          <a:p>
            <a:r>
              <a:rPr lang="de-DE" dirty="0"/>
              <a:t>Evtl. auch digital führen?</a:t>
            </a:r>
          </a:p>
          <a:p>
            <a:endParaRPr lang="de-DE"/>
          </a:p>
          <a:p>
            <a:r>
              <a:rPr lang="de-DE"/>
              <a:t>*</a:t>
            </a:r>
            <a:r>
              <a:rPr lang="de-DE" dirty="0"/>
              <a:t>in die oberen beiden Spalten können ein Schlagwort, welches auf die </a:t>
            </a:r>
            <a:r>
              <a:rPr lang="de-DE" dirty="0" err="1"/>
              <a:t>FakeNews</a:t>
            </a:r>
            <a:r>
              <a:rPr lang="de-DE" dirty="0"/>
              <a:t> hindeutet und in die Zweite Zeile der Hinweis, ob Fake </a:t>
            </a:r>
            <a:r>
              <a:rPr lang="de-DE" dirty="0" err="1"/>
              <a:t>or</a:t>
            </a:r>
            <a:r>
              <a:rPr lang="de-DE" dirty="0"/>
              <a:t> Real.</a:t>
            </a:r>
          </a:p>
          <a:p>
            <a:endParaRPr lang="de-DE" dirty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33644D-0CD5-48C1-BB85-4911AEC0135E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044307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C1EC-8DBE-494A-BD4E-14803FC6D905}" type="datetimeFigureOut">
              <a:rPr lang="de-DE" smtClean="0"/>
              <a:t>30.03.2023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1F81-887C-4512-9BA3-520C95DFBF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8050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C1EC-8DBE-494A-BD4E-14803FC6D905}" type="datetimeFigureOut">
              <a:rPr lang="de-DE" smtClean="0"/>
              <a:t>30.03.2023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1F81-887C-4512-9BA3-520C95DFBF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0058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C1EC-8DBE-494A-BD4E-14803FC6D905}" type="datetimeFigureOut">
              <a:rPr lang="de-DE" smtClean="0"/>
              <a:t>30.03.2023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1F81-887C-4512-9BA3-520C95DFBF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8711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C1EC-8DBE-494A-BD4E-14803FC6D905}" type="datetimeFigureOut">
              <a:rPr lang="de-DE" smtClean="0"/>
              <a:t>30.03.2023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1F81-887C-4512-9BA3-520C95DFBF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8824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C1EC-8DBE-494A-BD4E-14803FC6D905}" type="datetimeFigureOut">
              <a:rPr lang="de-DE" smtClean="0"/>
              <a:t>30.03.2023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1F81-887C-4512-9BA3-520C95DFBF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1575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C1EC-8DBE-494A-BD4E-14803FC6D905}" type="datetimeFigureOut">
              <a:rPr lang="de-DE" smtClean="0"/>
              <a:t>30.03.2023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1F81-887C-4512-9BA3-520C95DFBF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40699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C1EC-8DBE-494A-BD4E-14803FC6D905}" type="datetimeFigureOut">
              <a:rPr lang="de-DE" smtClean="0"/>
              <a:t>30.03.2023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1F81-887C-4512-9BA3-520C95DFBF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5153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C1EC-8DBE-494A-BD4E-14803FC6D905}" type="datetimeFigureOut">
              <a:rPr lang="de-DE" smtClean="0"/>
              <a:t>30.03.2023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1F81-887C-4512-9BA3-520C95DFBF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1387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C1EC-8DBE-494A-BD4E-14803FC6D905}" type="datetimeFigureOut">
              <a:rPr lang="de-DE" smtClean="0"/>
              <a:t>30.03.2023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1F81-887C-4512-9BA3-520C95DFBF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7208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C1EC-8DBE-494A-BD4E-14803FC6D905}" type="datetimeFigureOut">
              <a:rPr lang="de-DE" smtClean="0"/>
              <a:t>30.03.2023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1F81-887C-4512-9BA3-520C95DFBF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3885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C1EC-8DBE-494A-BD4E-14803FC6D905}" type="datetimeFigureOut">
              <a:rPr lang="de-DE" smtClean="0"/>
              <a:t>30.03.2023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1F81-887C-4512-9BA3-520C95DFBF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9246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DAC1EC-8DBE-494A-BD4E-14803FC6D905}" type="datetimeFigureOut">
              <a:rPr lang="de-DE" smtClean="0"/>
              <a:t>30.03.2023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B91F81-887C-4512-9BA3-520C95DFBF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5058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0173D0BE-ABD9-433E-93A4-305A1577DFFC}"/>
              </a:ext>
            </a:extLst>
          </p:cNvPr>
          <p:cNvPicPr>
            <a:picLocks noChangeAspect="1"/>
          </p:cNvPicPr>
          <p:nvPr/>
        </p:nvPicPr>
        <p:blipFill>
          <a:blip r:embed="rId2">
            <a:biLevel thresh="7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470" y="0"/>
            <a:ext cx="2183109" cy="1227999"/>
          </a:xfrm>
          <a:prstGeom prst="rect">
            <a:avLst/>
          </a:prstGeom>
        </p:spPr>
      </p:pic>
      <p:graphicFrame>
        <p:nvGraphicFramePr>
          <p:cNvPr id="8" name="Tabelle 8">
            <a:extLst>
              <a:ext uri="{FF2B5EF4-FFF2-40B4-BE49-F238E27FC236}">
                <a16:creationId xmlns:a16="http://schemas.microsoft.com/office/drawing/2014/main" id="{EE640AE3-7591-43FE-A683-912AF0CEBD25}"/>
              </a:ext>
            </a:extLst>
          </p:cNvPr>
          <p:cNvGraphicFramePr>
            <a:graphicFrameLocks noGrp="1"/>
          </p:cNvGraphicFramePr>
          <p:nvPr/>
        </p:nvGraphicFramePr>
        <p:xfrm>
          <a:off x="724546" y="1227999"/>
          <a:ext cx="8613184" cy="11014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2038">
                  <a:extLst>
                    <a:ext uri="{9D8B030D-6E8A-4147-A177-3AD203B41FA5}">
                      <a16:colId xmlns:a16="http://schemas.microsoft.com/office/drawing/2014/main" val="1034981505"/>
                    </a:ext>
                  </a:extLst>
                </a:gridCol>
                <a:gridCol w="6059837">
                  <a:extLst>
                    <a:ext uri="{9D8B030D-6E8A-4147-A177-3AD203B41FA5}">
                      <a16:colId xmlns:a16="http://schemas.microsoft.com/office/drawing/2014/main" val="3298835621"/>
                    </a:ext>
                  </a:extLst>
                </a:gridCol>
                <a:gridCol w="1751309">
                  <a:extLst>
                    <a:ext uri="{9D8B030D-6E8A-4147-A177-3AD203B41FA5}">
                      <a16:colId xmlns:a16="http://schemas.microsoft.com/office/drawing/2014/main" val="2655672946"/>
                    </a:ext>
                  </a:extLst>
                </a:gridCol>
              </a:tblGrid>
              <a:tr h="734275"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8600626"/>
                  </a:ext>
                </a:extLst>
              </a:tr>
              <a:tr h="734275"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2825235"/>
                  </a:ext>
                </a:extLst>
              </a:tr>
              <a:tr h="734275"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7728524"/>
                  </a:ext>
                </a:extLst>
              </a:tr>
              <a:tr h="734275"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8340037"/>
                  </a:ext>
                </a:extLst>
              </a:tr>
              <a:tr h="734275"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1982681"/>
                  </a:ext>
                </a:extLst>
              </a:tr>
              <a:tr h="734275"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8403781"/>
                  </a:ext>
                </a:extLst>
              </a:tr>
              <a:tr h="734275"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9086558"/>
                  </a:ext>
                </a:extLst>
              </a:tr>
              <a:tr h="734275"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2734105"/>
                  </a:ext>
                </a:extLst>
              </a:tr>
              <a:tr h="734275"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9320938"/>
                  </a:ext>
                </a:extLst>
              </a:tr>
              <a:tr h="734275"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2694998"/>
                  </a:ext>
                </a:extLst>
              </a:tr>
              <a:tr h="734275"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994224"/>
                  </a:ext>
                </a:extLst>
              </a:tr>
              <a:tr h="734275"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4287181"/>
                  </a:ext>
                </a:extLst>
              </a:tr>
              <a:tr h="734275"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8932332"/>
                  </a:ext>
                </a:extLst>
              </a:tr>
              <a:tr h="734275"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0493274"/>
                  </a:ext>
                </a:extLst>
              </a:tr>
              <a:tr h="734275"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3969668"/>
                  </a:ext>
                </a:extLst>
              </a:tr>
            </a:tbl>
          </a:graphicData>
        </a:graphic>
      </p:graphicFrame>
      <p:sp>
        <p:nvSpPr>
          <p:cNvPr id="9" name="Textfeld 8">
            <a:extLst>
              <a:ext uri="{FF2B5EF4-FFF2-40B4-BE49-F238E27FC236}">
                <a16:creationId xmlns:a16="http://schemas.microsoft.com/office/drawing/2014/main" id="{16ABF3B3-B8FB-4804-8FC9-A5E24DD827F1}"/>
              </a:ext>
            </a:extLst>
          </p:cNvPr>
          <p:cNvSpPr txBox="1"/>
          <p:nvPr/>
        </p:nvSpPr>
        <p:spPr>
          <a:xfrm>
            <a:off x="2446579" y="337767"/>
            <a:ext cx="511444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400" dirty="0">
                <a:latin typeface="Akkurat-Bold" panose="02000803000000000000" pitchFamily="50" charset="0"/>
              </a:rPr>
              <a:t>HIGHSCORE</a:t>
            </a:r>
          </a:p>
        </p:txBody>
      </p:sp>
    </p:spTree>
    <p:extLst>
      <p:ext uri="{BB962C8B-B14F-4D97-AF65-F5344CB8AC3E}">
        <p14:creationId xmlns:p14="http://schemas.microsoft.com/office/powerpoint/2010/main" val="2657136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0173D0BE-ABD9-433E-93A4-305A1577DFFC}"/>
              </a:ext>
            </a:extLst>
          </p:cNvPr>
          <p:cNvPicPr>
            <a:picLocks noChangeAspect="1"/>
          </p:cNvPicPr>
          <p:nvPr/>
        </p:nvPicPr>
        <p:blipFill>
          <a:blip r:embed="rId2">
            <a:biLevel thresh="7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470" y="0"/>
            <a:ext cx="2183109" cy="1227999"/>
          </a:xfrm>
          <a:prstGeom prst="rect">
            <a:avLst/>
          </a:prstGeom>
        </p:spPr>
      </p:pic>
      <p:graphicFrame>
        <p:nvGraphicFramePr>
          <p:cNvPr id="8" name="Tabelle 8">
            <a:extLst>
              <a:ext uri="{FF2B5EF4-FFF2-40B4-BE49-F238E27FC236}">
                <a16:creationId xmlns:a16="http://schemas.microsoft.com/office/drawing/2014/main" id="{EE640AE3-7591-43FE-A683-912AF0CEBD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8098852"/>
              </p:ext>
            </p:extLst>
          </p:nvPr>
        </p:nvGraphicFramePr>
        <p:xfrm>
          <a:off x="724546" y="1227999"/>
          <a:ext cx="8613184" cy="11014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2038">
                  <a:extLst>
                    <a:ext uri="{9D8B030D-6E8A-4147-A177-3AD203B41FA5}">
                      <a16:colId xmlns:a16="http://schemas.microsoft.com/office/drawing/2014/main" val="1034981505"/>
                    </a:ext>
                  </a:extLst>
                </a:gridCol>
                <a:gridCol w="6059837">
                  <a:extLst>
                    <a:ext uri="{9D8B030D-6E8A-4147-A177-3AD203B41FA5}">
                      <a16:colId xmlns:a16="http://schemas.microsoft.com/office/drawing/2014/main" val="3298835621"/>
                    </a:ext>
                  </a:extLst>
                </a:gridCol>
                <a:gridCol w="1751309">
                  <a:extLst>
                    <a:ext uri="{9D8B030D-6E8A-4147-A177-3AD203B41FA5}">
                      <a16:colId xmlns:a16="http://schemas.microsoft.com/office/drawing/2014/main" val="2655672946"/>
                    </a:ext>
                  </a:extLst>
                </a:gridCol>
              </a:tblGrid>
              <a:tr h="734275"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8600626"/>
                  </a:ext>
                </a:extLst>
              </a:tr>
              <a:tr h="734275"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2825235"/>
                  </a:ext>
                </a:extLst>
              </a:tr>
              <a:tr h="734275"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7728524"/>
                  </a:ext>
                </a:extLst>
              </a:tr>
              <a:tr h="734275"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8340037"/>
                  </a:ext>
                </a:extLst>
              </a:tr>
              <a:tr h="734275"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1982681"/>
                  </a:ext>
                </a:extLst>
              </a:tr>
              <a:tr h="734275"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8403781"/>
                  </a:ext>
                </a:extLst>
              </a:tr>
              <a:tr h="734275"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9086558"/>
                  </a:ext>
                </a:extLst>
              </a:tr>
              <a:tr h="734275"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2734105"/>
                  </a:ext>
                </a:extLst>
              </a:tr>
              <a:tr h="734275"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9320938"/>
                  </a:ext>
                </a:extLst>
              </a:tr>
              <a:tr h="734275"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2694998"/>
                  </a:ext>
                </a:extLst>
              </a:tr>
              <a:tr h="734275"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994224"/>
                  </a:ext>
                </a:extLst>
              </a:tr>
              <a:tr h="734275"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4287181"/>
                  </a:ext>
                </a:extLst>
              </a:tr>
              <a:tr h="734275"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8932332"/>
                  </a:ext>
                </a:extLst>
              </a:tr>
              <a:tr h="734275"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0493274"/>
                  </a:ext>
                </a:extLst>
              </a:tr>
              <a:tr h="734275"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3969668"/>
                  </a:ext>
                </a:extLst>
              </a:tr>
            </a:tbl>
          </a:graphicData>
        </a:graphic>
      </p:graphicFrame>
      <p:sp>
        <p:nvSpPr>
          <p:cNvPr id="9" name="Textfeld 8">
            <a:extLst>
              <a:ext uri="{FF2B5EF4-FFF2-40B4-BE49-F238E27FC236}">
                <a16:creationId xmlns:a16="http://schemas.microsoft.com/office/drawing/2014/main" id="{16ABF3B3-B8FB-4804-8FC9-A5E24DD827F1}"/>
              </a:ext>
            </a:extLst>
          </p:cNvPr>
          <p:cNvSpPr txBox="1"/>
          <p:nvPr/>
        </p:nvSpPr>
        <p:spPr>
          <a:xfrm>
            <a:off x="2446579" y="337767"/>
            <a:ext cx="511444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400" dirty="0">
                <a:latin typeface="Akkurat-Bold" panose="02000803000000000000" pitchFamily="50" charset="0"/>
              </a:rPr>
              <a:t>HIGHSCORE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2E63BBE8-EE64-4208-971A-52D0FD22411B}"/>
              </a:ext>
            </a:extLst>
          </p:cNvPr>
          <p:cNvSpPr/>
          <p:nvPr/>
        </p:nvSpPr>
        <p:spPr>
          <a:xfrm>
            <a:off x="929898" y="1429477"/>
            <a:ext cx="356461" cy="33733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4B4CFFEA-C9C6-41C3-B315-07BB17B840B2}"/>
              </a:ext>
            </a:extLst>
          </p:cNvPr>
          <p:cNvSpPr/>
          <p:nvPr/>
        </p:nvSpPr>
        <p:spPr>
          <a:xfrm>
            <a:off x="929897" y="2165162"/>
            <a:ext cx="356461" cy="337330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D2E3D067-9C29-41C3-814D-FE17C1F3D8FC}"/>
              </a:ext>
            </a:extLst>
          </p:cNvPr>
          <p:cNvSpPr/>
          <p:nvPr/>
        </p:nvSpPr>
        <p:spPr>
          <a:xfrm>
            <a:off x="929896" y="2846119"/>
            <a:ext cx="356461" cy="337330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1A1EBD57-D8BB-4913-9744-65076DB6E1FD}"/>
              </a:ext>
            </a:extLst>
          </p:cNvPr>
          <p:cNvSpPr/>
          <p:nvPr/>
        </p:nvSpPr>
        <p:spPr>
          <a:xfrm>
            <a:off x="929895" y="3603599"/>
            <a:ext cx="356461" cy="337330"/>
          </a:xfrm>
          <a:prstGeom prst="ellipse">
            <a:avLst/>
          </a:prstGeom>
          <a:solidFill>
            <a:srgbClr val="BF11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57EA0BCC-17D1-4BC8-B301-2DF2DF2A16FC}"/>
              </a:ext>
            </a:extLst>
          </p:cNvPr>
          <p:cNvSpPr/>
          <p:nvPr/>
        </p:nvSpPr>
        <p:spPr>
          <a:xfrm>
            <a:off x="929894" y="4339284"/>
            <a:ext cx="356461" cy="337330"/>
          </a:xfrm>
          <a:prstGeom prst="ellipse">
            <a:avLst/>
          </a:prstGeom>
          <a:solidFill>
            <a:srgbClr val="CB00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214569BB-E9F8-4E84-B0B9-9C551478F9EA}"/>
              </a:ext>
            </a:extLst>
          </p:cNvPr>
          <p:cNvSpPr/>
          <p:nvPr/>
        </p:nvSpPr>
        <p:spPr>
          <a:xfrm>
            <a:off x="929893" y="5061893"/>
            <a:ext cx="356461" cy="337330"/>
          </a:xfrm>
          <a:prstGeom prst="ellipse">
            <a:avLst/>
          </a:prstGeom>
          <a:solidFill>
            <a:srgbClr val="FF66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365B8E7E-D7A6-4E42-8CFB-A045652AE673}"/>
              </a:ext>
            </a:extLst>
          </p:cNvPr>
          <p:cNvSpPr/>
          <p:nvPr/>
        </p:nvSpPr>
        <p:spPr>
          <a:xfrm>
            <a:off x="928815" y="5819373"/>
            <a:ext cx="356461" cy="337330"/>
          </a:xfrm>
          <a:prstGeom prst="ellipse">
            <a:avLst/>
          </a:prstGeom>
          <a:solidFill>
            <a:srgbClr val="FB91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896AACA5-8F37-4941-999C-2DA21062CD64}"/>
              </a:ext>
            </a:extLst>
          </p:cNvPr>
          <p:cNvSpPr/>
          <p:nvPr/>
        </p:nvSpPr>
        <p:spPr>
          <a:xfrm>
            <a:off x="928814" y="6556546"/>
            <a:ext cx="356461" cy="337330"/>
          </a:xfrm>
          <a:prstGeom prst="ellipse">
            <a:avLst/>
          </a:prstGeom>
          <a:solidFill>
            <a:srgbClr val="FEB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Ellipse 17">
            <a:extLst>
              <a:ext uri="{FF2B5EF4-FFF2-40B4-BE49-F238E27FC236}">
                <a16:creationId xmlns:a16="http://schemas.microsoft.com/office/drawing/2014/main" id="{12A1679A-3F5C-4296-9535-59BAFAA703AE}"/>
              </a:ext>
            </a:extLst>
          </p:cNvPr>
          <p:cNvSpPr/>
          <p:nvPr/>
        </p:nvSpPr>
        <p:spPr>
          <a:xfrm>
            <a:off x="928813" y="7312538"/>
            <a:ext cx="356461" cy="33733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Ellipse 18">
            <a:extLst>
              <a:ext uri="{FF2B5EF4-FFF2-40B4-BE49-F238E27FC236}">
                <a16:creationId xmlns:a16="http://schemas.microsoft.com/office/drawing/2014/main" id="{54396B2E-7235-4D7E-8ACE-D03102D06CBF}"/>
              </a:ext>
            </a:extLst>
          </p:cNvPr>
          <p:cNvSpPr/>
          <p:nvPr/>
        </p:nvSpPr>
        <p:spPr>
          <a:xfrm>
            <a:off x="928812" y="8027113"/>
            <a:ext cx="356461" cy="33733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" name="Ellipse 20">
            <a:extLst>
              <a:ext uri="{FF2B5EF4-FFF2-40B4-BE49-F238E27FC236}">
                <a16:creationId xmlns:a16="http://schemas.microsoft.com/office/drawing/2014/main" id="{5EAF3679-12A1-4A3E-9F0B-35217EC9FF53}"/>
              </a:ext>
            </a:extLst>
          </p:cNvPr>
          <p:cNvSpPr/>
          <p:nvPr/>
        </p:nvSpPr>
        <p:spPr>
          <a:xfrm>
            <a:off x="928812" y="8764537"/>
            <a:ext cx="356461" cy="33733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" name="Ellipse 24">
            <a:extLst>
              <a:ext uri="{FF2B5EF4-FFF2-40B4-BE49-F238E27FC236}">
                <a16:creationId xmlns:a16="http://schemas.microsoft.com/office/drawing/2014/main" id="{5EB868B5-97C5-46DA-B287-5DAB069D5556}"/>
              </a:ext>
            </a:extLst>
          </p:cNvPr>
          <p:cNvSpPr/>
          <p:nvPr/>
        </p:nvSpPr>
        <p:spPr>
          <a:xfrm>
            <a:off x="931131" y="9527387"/>
            <a:ext cx="356461" cy="337330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" name="Ellipse 25">
            <a:extLst>
              <a:ext uri="{FF2B5EF4-FFF2-40B4-BE49-F238E27FC236}">
                <a16:creationId xmlns:a16="http://schemas.microsoft.com/office/drawing/2014/main" id="{BB3D24FD-2D6A-4C05-B416-7F103251C54F}"/>
              </a:ext>
            </a:extLst>
          </p:cNvPr>
          <p:cNvSpPr/>
          <p:nvPr/>
        </p:nvSpPr>
        <p:spPr>
          <a:xfrm>
            <a:off x="910056" y="10223595"/>
            <a:ext cx="356461" cy="337330"/>
          </a:xfrm>
          <a:prstGeom prst="ellipse">
            <a:avLst/>
          </a:prstGeom>
          <a:solidFill>
            <a:srgbClr val="CB00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" name="Stern: 5 Zacken 26">
            <a:extLst>
              <a:ext uri="{FF2B5EF4-FFF2-40B4-BE49-F238E27FC236}">
                <a16:creationId xmlns:a16="http://schemas.microsoft.com/office/drawing/2014/main" id="{CEAE2883-1112-4325-8BF3-A687F3E34E3F}"/>
              </a:ext>
            </a:extLst>
          </p:cNvPr>
          <p:cNvSpPr/>
          <p:nvPr/>
        </p:nvSpPr>
        <p:spPr>
          <a:xfrm>
            <a:off x="925554" y="10215527"/>
            <a:ext cx="340963" cy="345398"/>
          </a:xfrm>
          <a:prstGeom prst="star5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8" name="Smiley 27">
            <a:extLst>
              <a:ext uri="{FF2B5EF4-FFF2-40B4-BE49-F238E27FC236}">
                <a16:creationId xmlns:a16="http://schemas.microsoft.com/office/drawing/2014/main" id="{5173CD67-C892-4D2E-91C6-FDD911A5D278}"/>
              </a:ext>
            </a:extLst>
          </p:cNvPr>
          <p:cNvSpPr/>
          <p:nvPr/>
        </p:nvSpPr>
        <p:spPr>
          <a:xfrm>
            <a:off x="929879" y="10959280"/>
            <a:ext cx="354308" cy="357753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9" name="Smiley 28">
            <a:extLst>
              <a:ext uri="{FF2B5EF4-FFF2-40B4-BE49-F238E27FC236}">
                <a16:creationId xmlns:a16="http://schemas.microsoft.com/office/drawing/2014/main" id="{0BBD19A3-DD08-4259-B106-08ABCD3DD227}"/>
              </a:ext>
            </a:extLst>
          </p:cNvPr>
          <p:cNvSpPr/>
          <p:nvPr/>
        </p:nvSpPr>
        <p:spPr>
          <a:xfrm>
            <a:off x="912209" y="11681324"/>
            <a:ext cx="354308" cy="357753"/>
          </a:xfrm>
          <a:prstGeom prst="smileyFac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31" name="Gerader Verbinder 30">
            <a:extLst>
              <a:ext uri="{FF2B5EF4-FFF2-40B4-BE49-F238E27FC236}">
                <a16:creationId xmlns:a16="http://schemas.microsoft.com/office/drawing/2014/main" id="{6FA8332F-4BA3-4929-93D9-23CB8FE4718B}"/>
              </a:ext>
            </a:extLst>
          </p:cNvPr>
          <p:cNvCxnSpPr>
            <a:cxnSpLocks/>
            <a:stCxn id="25" idx="1"/>
            <a:endCxn id="25" idx="5"/>
          </p:cNvCxnSpPr>
          <p:nvPr/>
        </p:nvCxnSpPr>
        <p:spPr>
          <a:xfrm>
            <a:off x="983334" y="9576788"/>
            <a:ext cx="252055" cy="23852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>
            <a:extLst>
              <a:ext uri="{FF2B5EF4-FFF2-40B4-BE49-F238E27FC236}">
                <a16:creationId xmlns:a16="http://schemas.microsoft.com/office/drawing/2014/main" id="{7241690C-C9ED-4646-BE0E-CF17108A9645}"/>
              </a:ext>
            </a:extLst>
          </p:cNvPr>
          <p:cNvCxnSpPr>
            <a:cxnSpLocks/>
            <a:stCxn id="25" idx="3"/>
            <a:endCxn id="25" idx="7"/>
          </p:cNvCxnSpPr>
          <p:nvPr/>
        </p:nvCxnSpPr>
        <p:spPr>
          <a:xfrm flipV="1">
            <a:off x="983334" y="9576788"/>
            <a:ext cx="252055" cy="23852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0679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4">
            <a:extLst>
              <a:ext uri="{FF2B5EF4-FFF2-40B4-BE49-F238E27FC236}">
                <a16:creationId xmlns:a16="http://schemas.microsoft.com/office/drawing/2014/main" id="{A85BEBFD-5162-42DA-AA02-D61DA64D6C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4498587"/>
              </p:ext>
            </p:extLst>
          </p:nvPr>
        </p:nvGraphicFramePr>
        <p:xfrm>
          <a:off x="260362" y="135673"/>
          <a:ext cx="8921953" cy="6106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2046">
                  <a:extLst>
                    <a:ext uri="{9D8B030D-6E8A-4147-A177-3AD203B41FA5}">
                      <a16:colId xmlns:a16="http://schemas.microsoft.com/office/drawing/2014/main" val="3209940947"/>
                    </a:ext>
                  </a:extLst>
                </a:gridCol>
                <a:gridCol w="754537">
                  <a:extLst>
                    <a:ext uri="{9D8B030D-6E8A-4147-A177-3AD203B41FA5}">
                      <a16:colId xmlns:a16="http://schemas.microsoft.com/office/drawing/2014/main" val="1322164716"/>
                    </a:ext>
                  </a:extLst>
                </a:gridCol>
                <a:gridCol w="754537">
                  <a:extLst>
                    <a:ext uri="{9D8B030D-6E8A-4147-A177-3AD203B41FA5}">
                      <a16:colId xmlns:a16="http://schemas.microsoft.com/office/drawing/2014/main" val="2165450529"/>
                    </a:ext>
                  </a:extLst>
                </a:gridCol>
                <a:gridCol w="754537">
                  <a:extLst>
                    <a:ext uri="{9D8B030D-6E8A-4147-A177-3AD203B41FA5}">
                      <a16:colId xmlns:a16="http://schemas.microsoft.com/office/drawing/2014/main" val="2628683673"/>
                    </a:ext>
                  </a:extLst>
                </a:gridCol>
                <a:gridCol w="754537">
                  <a:extLst>
                    <a:ext uri="{9D8B030D-6E8A-4147-A177-3AD203B41FA5}">
                      <a16:colId xmlns:a16="http://schemas.microsoft.com/office/drawing/2014/main" val="2892447203"/>
                    </a:ext>
                  </a:extLst>
                </a:gridCol>
                <a:gridCol w="754537">
                  <a:extLst>
                    <a:ext uri="{9D8B030D-6E8A-4147-A177-3AD203B41FA5}">
                      <a16:colId xmlns:a16="http://schemas.microsoft.com/office/drawing/2014/main" val="2783960960"/>
                    </a:ext>
                  </a:extLst>
                </a:gridCol>
                <a:gridCol w="754537">
                  <a:extLst>
                    <a:ext uri="{9D8B030D-6E8A-4147-A177-3AD203B41FA5}">
                      <a16:colId xmlns:a16="http://schemas.microsoft.com/office/drawing/2014/main" val="2607314650"/>
                    </a:ext>
                  </a:extLst>
                </a:gridCol>
                <a:gridCol w="754537">
                  <a:extLst>
                    <a:ext uri="{9D8B030D-6E8A-4147-A177-3AD203B41FA5}">
                      <a16:colId xmlns:a16="http://schemas.microsoft.com/office/drawing/2014/main" val="1073083328"/>
                    </a:ext>
                  </a:extLst>
                </a:gridCol>
                <a:gridCol w="754537">
                  <a:extLst>
                    <a:ext uri="{9D8B030D-6E8A-4147-A177-3AD203B41FA5}">
                      <a16:colId xmlns:a16="http://schemas.microsoft.com/office/drawing/2014/main" val="2030541679"/>
                    </a:ext>
                  </a:extLst>
                </a:gridCol>
                <a:gridCol w="754537">
                  <a:extLst>
                    <a:ext uri="{9D8B030D-6E8A-4147-A177-3AD203B41FA5}">
                      <a16:colId xmlns:a16="http://schemas.microsoft.com/office/drawing/2014/main" val="2341786547"/>
                    </a:ext>
                  </a:extLst>
                </a:gridCol>
                <a:gridCol w="754537">
                  <a:extLst>
                    <a:ext uri="{9D8B030D-6E8A-4147-A177-3AD203B41FA5}">
                      <a16:colId xmlns:a16="http://schemas.microsoft.com/office/drawing/2014/main" val="920538550"/>
                    </a:ext>
                  </a:extLst>
                </a:gridCol>
                <a:gridCol w="754537">
                  <a:extLst>
                    <a:ext uri="{9D8B030D-6E8A-4147-A177-3AD203B41FA5}">
                      <a16:colId xmlns:a16="http://schemas.microsoft.com/office/drawing/2014/main" val="3783044232"/>
                    </a:ext>
                  </a:extLst>
                </a:gridCol>
              </a:tblGrid>
              <a:tr h="211063">
                <a:tc rowSpan="3">
                  <a:txBody>
                    <a:bodyPr/>
                    <a:lstStyle/>
                    <a:p>
                      <a:pPr algn="ctr"/>
                      <a:r>
                        <a:rPr lang="de-DE" sz="1400" dirty="0"/>
                        <a:t>Farbe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/>
                        <a:t>1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/>
                        <a:t>2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/>
                        <a:t>3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/>
                        <a:t>4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/>
                        <a:t>5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/>
                        <a:t>6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/>
                        <a:t>7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/>
                        <a:t>8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/>
                        <a:t>9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/>
                        <a:t>10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de-DE" sz="1400" dirty="0"/>
                        <a:t>Gesamt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2569956"/>
                  </a:ext>
                </a:extLst>
              </a:tr>
              <a:tr h="15244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613383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de-DE" sz="14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55878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47365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55322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rgbClr val="BF1185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03793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rgbClr val="CB00D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65225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rgbClr val="FF662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33535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rgbClr val="FB9103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90584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rgbClr val="FEBB0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09497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6611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01932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00713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9121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rgbClr val="CB00D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84886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46005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4414796"/>
                  </a:ext>
                </a:extLst>
              </a:tr>
            </a:tbl>
          </a:graphicData>
        </a:graphic>
      </p:graphicFrame>
      <p:grpSp>
        <p:nvGrpSpPr>
          <p:cNvPr id="24" name="Gruppieren 23">
            <a:extLst>
              <a:ext uri="{FF2B5EF4-FFF2-40B4-BE49-F238E27FC236}">
                <a16:creationId xmlns:a16="http://schemas.microsoft.com/office/drawing/2014/main" id="{E9B4F320-E386-4B34-B7FC-E1A6906E666C}"/>
              </a:ext>
            </a:extLst>
          </p:cNvPr>
          <p:cNvGrpSpPr/>
          <p:nvPr/>
        </p:nvGrpSpPr>
        <p:grpSpPr>
          <a:xfrm>
            <a:off x="396496" y="4772124"/>
            <a:ext cx="362255" cy="1444980"/>
            <a:chOff x="360887" y="5113423"/>
            <a:chExt cx="362255" cy="1444980"/>
          </a:xfrm>
        </p:grpSpPr>
        <p:grpSp>
          <p:nvGrpSpPr>
            <p:cNvPr id="23" name="Gruppieren 22">
              <a:extLst>
                <a:ext uri="{FF2B5EF4-FFF2-40B4-BE49-F238E27FC236}">
                  <a16:creationId xmlns:a16="http://schemas.microsoft.com/office/drawing/2014/main" id="{C22F3890-5D35-4918-9BB8-611ECBC1BE70}"/>
                </a:ext>
              </a:extLst>
            </p:cNvPr>
            <p:cNvGrpSpPr/>
            <p:nvPr/>
          </p:nvGrpSpPr>
          <p:grpSpPr>
            <a:xfrm>
              <a:off x="366681" y="5472489"/>
              <a:ext cx="356461" cy="345398"/>
              <a:chOff x="910056" y="10215527"/>
              <a:chExt cx="356461" cy="345398"/>
            </a:xfrm>
          </p:grpSpPr>
          <p:sp>
            <p:nvSpPr>
              <p:cNvPr id="16" name="Ellipse 15">
                <a:extLst>
                  <a:ext uri="{FF2B5EF4-FFF2-40B4-BE49-F238E27FC236}">
                    <a16:creationId xmlns:a16="http://schemas.microsoft.com/office/drawing/2014/main" id="{F8DD0876-F834-4A78-B3B4-362E0C1DEB74}"/>
                  </a:ext>
                </a:extLst>
              </p:cNvPr>
              <p:cNvSpPr/>
              <p:nvPr/>
            </p:nvSpPr>
            <p:spPr>
              <a:xfrm>
                <a:off x="910056" y="10223595"/>
                <a:ext cx="356461" cy="337330"/>
              </a:xfrm>
              <a:prstGeom prst="ellipse">
                <a:avLst/>
              </a:prstGeom>
              <a:solidFill>
                <a:srgbClr val="CB00D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7" name="Stern: 5 Zacken 16">
                <a:extLst>
                  <a:ext uri="{FF2B5EF4-FFF2-40B4-BE49-F238E27FC236}">
                    <a16:creationId xmlns:a16="http://schemas.microsoft.com/office/drawing/2014/main" id="{13815850-40A6-4318-9AF3-5D50B9BB2155}"/>
                  </a:ext>
                </a:extLst>
              </p:cNvPr>
              <p:cNvSpPr/>
              <p:nvPr/>
            </p:nvSpPr>
            <p:spPr>
              <a:xfrm>
                <a:off x="925554" y="10215527"/>
                <a:ext cx="340963" cy="345398"/>
              </a:xfrm>
              <a:prstGeom prst="star5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sp>
          <p:nvSpPr>
            <p:cNvPr id="18" name="Smiley 17">
              <a:extLst>
                <a:ext uri="{FF2B5EF4-FFF2-40B4-BE49-F238E27FC236}">
                  <a16:creationId xmlns:a16="http://schemas.microsoft.com/office/drawing/2014/main" id="{6A16EB82-BC6B-48C7-8D70-BF7BBB4EA098}"/>
                </a:ext>
              </a:extLst>
            </p:cNvPr>
            <p:cNvSpPr/>
            <p:nvPr/>
          </p:nvSpPr>
          <p:spPr>
            <a:xfrm>
              <a:off x="360887" y="5833547"/>
              <a:ext cx="354308" cy="357753"/>
            </a:xfrm>
            <a:prstGeom prst="smileyFac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9" name="Smiley 18">
              <a:extLst>
                <a:ext uri="{FF2B5EF4-FFF2-40B4-BE49-F238E27FC236}">
                  <a16:creationId xmlns:a16="http://schemas.microsoft.com/office/drawing/2014/main" id="{22390B9E-60CF-432D-A373-7F476E26D5F5}"/>
                </a:ext>
              </a:extLst>
            </p:cNvPr>
            <p:cNvSpPr/>
            <p:nvPr/>
          </p:nvSpPr>
          <p:spPr>
            <a:xfrm>
              <a:off x="366681" y="6200650"/>
              <a:ext cx="354308" cy="357753"/>
            </a:xfrm>
            <a:prstGeom prst="smileyFac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grpSp>
          <p:nvGrpSpPr>
            <p:cNvPr id="22" name="Gruppieren 21">
              <a:extLst>
                <a:ext uri="{FF2B5EF4-FFF2-40B4-BE49-F238E27FC236}">
                  <a16:creationId xmlns:a16="http://schemas.microsoft.com/office/drawing/2014/main" id="{EE86538F-2AC8-4885-9DCF-885ACC9722C1}"/>
                </a:ext>
              </a:extLst>
            </p:cNvPr>
            <p:cNvGrpSpPr/>
            <p:nvPr/>
          </p:nvGrpSpPr>
          <p:grpSpPr>
            <a:xfrm>
              <a:off x="366681" y="5113423"/>
              <a:ext cx="356461" cy="337330"/>
              <a:chOff x="931131" y="9527387"/>
              <a:chExt cx="356461" cy="337330"/>
            </a:xfrm>
          </p:grpSpPr>
          <p:sp>
            <p:nvSpPr>
              <p:cNvPr id="15" name="Ellipse 14">
                <a:extLst>
                  <a:ext uri="{FF2B5EF4-FFF2-40B4-BE49-F238E27FC236}">
                    <a16:creationId xmlns:a16="http://schemas.microsoft.com/office/drawing/2014/main" id="{E9CBBE78-9510-4CA8-A462-3A86ED1ECBA2}"/>
                  </a:ext>
                </a:extLst>
              </p:cNvPr>
              <p:cNvSpPr/>
              <p:nvPr/>
            </p:nvSpPr>
            <p:spPr>
              <a:xfrm>
                <a:off x="931131" y="9527387"/>
                <a:ext cx="356461" cy="337330"/>
              </a:xfrm>
              <a:prstGeom prst="ellipse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cxnSp>
            <p:nvCxnSpPr>
              <p:cNvPr id="20" name="Gerader Verbinder 19">
                <a:extLst>
                  <a:ext uri="{FF2B5EF4-FFF2-40B4-BE49-F238E27FC236}">
                    <a16:creationId xmlns:a16="http://schemas.microsoft.com/office/drawing/2014/main" id="{28939A01-4EBF-4D17-A516-6EC349749940}"/>
                  </a:ext>
                </a:extLst>
              </p:cNvPr>
              <p:cNvCxnSpPr>
                <a:cxnSpLocks/>
                <a:stCxn id="15" idx="1"/>
                <a:endCxn id="15" idx="5"/>
              </p:cNvCxnSpPr>
              <p:nvPr/>
            </p:nvCxnSpPr>
            <p:spPr>
              <a:xfrm>
                <a:off x="983334" y="9576788"/>
                <a:ext cx="252055" cy="23852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Gerader Verbinder 20">
                <a:extLst>
                  <a:ext uri="{FF2B5EF4-FFF2-40B4-BE49-F238E27FC236}">
                    <a16:creationId xmlns:a16="http://schemas.microsoft.com/office/drawing/2014/main" id="{9FA4A939-321A-462C-A6CF-970D8A99DCCD}"/>
                  </a:ext>
                </a:extLst>
              </p:cNvPr>
              <p:cNvCxnSpPr>
                <a:cxnSpLocks/>
                <a:stCxn id="15" idx="3"/>
                <a:endCxn id="15" idx="7"/>
              </p:cNvCxnSpPr>
              <p:nvPr/>
            </p:nvCxnSpPr>
            <p:spPr>
              <a:xfrm flipV="1">
                <a:off x="983334" y="9576788"/>
                <a:ext cx="252055" cy="23852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aphicFrame>
        <p:nvGraphicFramePr>
          <p:cNvPr id="25" name="Tabelle 4">
            <a:extLst>
              <a:ext uri="{FF2B5EF4-FFF2-40B4-BE49-F238E27FC236}">
                <a16:creationId xmlns:a16="http://schemas.microsoft.com/office/drawing/2014/main" id="{13373457-3117-4F07-BB6B-C4CD5CBCDD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4442762"/>
              </p:ext>
            </p:extLst>
          </p:nvPr>
        </p:nvGraphicFramePr>
        <p:xfrm>
          <a:off x="260362" y="6559767"/>
          <a:ext cx="8921953" cy="6106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2046">
                  <a:extLst>
                    <a:ext uri="{9D8B030D-6E8A-4147-A177-3AD203B41FA5}">
                      <a16:colId xmlns:a16="http://schemas.microsoft.com/office/drawing/2014/main" val="3209940947"/>
                    </a:ext>
                  </a:extLst>
                </a:gridCol>
                <a:gridCol w="754537">
                  <a:extLst>
                    <a:ext uri="{9D8B030D-6E8A-4147-A177-3AD203B41FA5}">
                      <a16:colId xmlns:a16="http://schemas.microsoft.com/office/drawing/2014/main" val="1322164716"/>
                    </a:ext>
                  </a:extLst>
                </a:gridCol>
                <a:gridCol w="754537">
                  <a:extLst>
                    <a:ext uri="{9D8B030D-6E8A-4147-A177-3AD203B41FA5}">
                      <a16:colId xmlns:a16="http://schemas.microsoft.com/office/drawing/2014/main" val="2165450529"/>
                    </a:ext>
                  </a:extLst>
                </a:gridCol>
                <a:gridCol w="754537">
                  <a:extLst>
                    <a:ext uri="{9D8B030D-6E8A-4147-A177-3AD203B41FA5}">
                      <a16:colId xmlns:a16="http://schemas.microsoft.com/office/drawing/2014/main" val="2628683673"/>
                    </a:ext>
                  </a:extLst>
                </a:gridCol>
                <a:gridCol w="754537">
                  <a:extLst>
                    <a:ext uri="{9D8B030D-6E8A-4147-A177-3AD203B41FA5}">
                      <a16:colId xmlns:a16="http://schemas.microsoft.com/office/drawing/2014/main" val="2892447203"/>
                    </a:ext>
                  </a:extLst>
                </a:gridCol>
                <a:gridCol w="754537">
                  <a:extLst>
                    <a:ext uri="{9D8B030D-6E8A-4147-A177-3AD203B41FA5}">
                      <a16:colId xmlns:a16="http://schemas.microsoft.com/office/drawing/2014/main" val="2783960960"/>
                    </a:ext>
                  </a:extLst>
                </a:gridCol>
                <a:gridCol w="754537">
                  <a:extLst>
                    <a:ext uri="{9D8B030D-6E8A-4147-A177-3AD203B41FA5}">
                      <a16:colId xmlns:a16="http://schemas.microsoft.com/office/drawing/2014/main" val="2607314650"/>
                    </a:ext>
                  </a:extLst>
                </a:gridCol>
                <a:gridCol w="754537">
                  <a:extLst>
                    <a:ext uri="{9D8B030D-6E8A-4147-A177-3AD203B41FA5}">
                      <a16:colId xmlns:a16="http://schemas.microsoft.com/office/drawing/2014/main" val="1073083328"/>
                    </a:ext>
                  </a:extLst>
                </a:gridCol>
                <a:gridCol w="754537">
                  <a:extLst>
                    <a:ext uri="{9D8B030D-6E8A-4147-A177-3AD203B41FA5}">
                      <a16:colId xmlns:a16="http://schemas.microsoft.com/office/drawing/2014/main" val="2030541679"/>
                    </a:ext>
                  </a:extLst>
                </a:gridCol>
                <a:gridCol w="754537">
                  <a:extLst>
                    <a:ext uri="{9D8B030D-6E8A-4147-A177-3AD203B41FA5}">
                      <a16:colId xmlns:a16="http://schemas.microsoft.com/office/drawing/2014/main" val="2341786547"/>
                    </a:ext>
                  </a:extLst>
                </a:gridCol>
                <a:gridCol w="754537">
                  <a:extLst>
                    <a:ext uri="{9D8B030D-6E8A-4147-A177-3AD203B41FA5}">
                      <a16:colId xmlns:a16="http://schemas.microsoft.com/office/drawing/2014/main" val="920538550"/>
                    </a:ext>
                  </a:extLst>
                </a:gridCol>
                <a:gridCol w="754537">
                  <a:extLst>
                    <a:ext uri="{9D8B030D-6E8A-4147-A177-3AD203B41FA5}">
                      <a16:colId xmlns:a16="http://schemas.microsoft.com/office/drawing/2014/main" val="3783044232"/>
                    </a:ext>
                  </a:extLst>
                </a:gridCol>
              </a:tblGrid>
              <a:tr h="0">
                <a:tc rowSpan="3">
                  <a:txBody>
                    <a:bodyPr/>
                    <a:lstStyle/>
                    <a:p>
                      <a:pPr algn="ctr"/>
                      <a:r>
                        <a:rPr lang="de-DE" sz="1400" dirty="0"/>
                        <a:t>Farbe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/>
                        <a:t>1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/>
                        <a:t>2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/>
                        <a:t>3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/>
                        <a:t>4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/>
                        <a:t>5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/>
                        <a:t>6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/>
                        <a:t>7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/>
                        <a:t>8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/>
                        <a:t>9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/>
                        <a:t>10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de-DE" sz="1400" dirty="0"/>
                        <a:t>Gesamt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2569956"/>
                  </a:ext>
                </a:extLst>
              </a:tr>
              <a:tr h="142717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613383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de-DE" sz="14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55878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47365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55322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rgbClr val="BF1185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03793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rgbClr val="CB00D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65225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rgbClr val="FF662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33535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rgbClr val="FB9103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90584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rgbClr val="FEBB0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09497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6611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01932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00713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9121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rgbClr val="CB00D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84886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46005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4414796"/>
                  </a:ext>
                </a:extLst>
              </a:tr>
            </a:tbl>
          </a:graphicData>
        </a:graphic>
      </p:graphicFrame>
      <p:grpSp>
        <p:nvGrpSpPr>
          <p:cNvPr id="26" name="Gruppieren 25">
            <a:extLst>
              <a:ext uri="{FF2B5EF4-FFF2-40B4-BE49-F238E27FC236}">
                <a16:creationId xmlns:a16="http://schemas.microsoft.com/office/drawing/2014/main" id="{4D1DB09D-32BC-4F0A-85C0-A0CF1C575F05}"/>
              </a:ext>
            </a:extLst>
          </p:cNvPr>
          <p:cNvGrpSpPr/>
          <p:nvPr/>
        </p:nvGrpSpPr>
        <p:grpSpPr>
          <a:xfrm>
            <a:off x="386460" y="11206576"/>
            <a:ext cx="362255" cy="1444980"/>
            <a:chOff x="360887" y="5113423"/>
            <a:chExt cx="362255" cy="1444980"/>
          </a:xfrm>
        </p:grpSpPr>
        <p:grpSp>
          <p:nvGrpSpPr>
            <p:cNvPr id="27" name="Gruppieren 26">
              <a:extLst>
                <a:ext uri="{FF2B5EF4-FFF2-40B4-BE49-F238E27FC236}">
                  <a16:creationId xmlns:a16="http://schemas.microsoft.com/office/drawing/2014/main" id="{67CFA52C-A9A5-45F1-92C4-F090F74FC9C9}"/>
                </a:ext>
              </a:extLst>
            </p:cNvPr>
            <p:cNvGrpSpPr/>
            <p:nvPr/>
          </p:nvGrpSpPr>
          <p:grpSpPr>
            <a:xfrm>
              <a:off x="366681" y="5472489"/>
              <a:ext cx="356461" cy="345398"/>
              <a:chOff x="910056" y="10215527"/>
              <a:chExt cx="356461" cy="345398"/>
            </a:xfrm>
          </p:grpSpPr>
          <p:sp>
            <p:nvSpPr>
              <p:cNvPr id="34" name="Ellipse 33">
                <a:extLst>
                  <a:ext uri="{FF2B5EF4-FFF2-40B4-BE49-F238E27FC236}">
                    <a16:creationId xmlns:a16="http://schemas.microsoft.com/office/drawing/2014/main" id="{70EBE406-4E4B-4906-81A0-3F330F4AA052}"/>
                  </a:ext>
                </a:extLst>
              </p:cNvPr>
              <p:cNvSpPr/>
              <p:nvPr/>
            </p:nvSpPr>
            <p:spPr>
              <a:xfrm>
                <a:off x="910056" y="10223595"/>
                <a:ext cx="356461" cy="337330"/>
              </a:xfrm>
              <a:prstGeom prst="ellipse">
                <a:avLst/>
              </a:prstGeom>
              <a:solidFill>
                <a:srgbClr val="CB00D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35" name="Stern: 5 Zacken 34">
                <a:extLst>
                  <a:ext uri="{FF2B5EF4-FFF2-40B4-BE49-F238E27FC236}">
                    <a16:creationId xmlns:a16="http://schemas.microsoft.com/office/drawing/2014/main" id="{7405E3D9-493A-4CF5-8935-3820474D9FF1}"/>
                  </a:ext>
                </a:extLst>
              </p:cNvPr>
              <p:cNvSpPr/>
              <p:nvPr/>
            </p:nvSpPr>
            <p:spPr>
              <a:xfrm>
                <a:off x="925554" y="10215527"/>
                <a:ext cx="340963" cy="345398"/>
              </a:xfrm>
              <a:prstGeom prst="star5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sp>
          <p:nvSpPr>
            <p:cNvPr id="28" name="Smiley 27">
              <a:extLst>
                <a:ext uri="{FF2B5EF4-FFF2-40B4-BE49-F238E27FC236}">
                  <a16:creationId xmlns:a16="http://schemas.microsoft.com/office/drawing/2014/main" id="{BCF0DA0E-F3F8-4F10-9FB7-696BD35EBC7A}"/>
                </a:ext>
              </a:extLst>
            </p:cNvPr>
            <p:cNvSpPr/>
            <p:nvPr/>
          </p:nvSpPr>
          <p:spPr>
            <a:xfrm>
              <a:off x="360887" y="5833547"/>
              <a:ext cx="354308" cy="357753"/>
            </a:xfrm>
            <a:prstGeom prst="smileyFac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9" name="Smiley 28">
              <a:extLst>
                <a:ext uri="{FF2B5EF4-FFF2-40B4-BE49-F238E27FC236}">
                  <a16:creationId xmlns:a16="http://schemas.microsoft.com/office/drawing/2014/main" id="{865FD8F7-2A9E-4547-AFFB-67F0FB510C8F}"/>
                </a:ext>
              </a:extLst>
            </p:cNvPr>
            <p:cNvSpPr/>
            <p:nvPr/>
          </p:nvSpPr>
          <p:spPr>
            <a:xfrm>
              <a:off x="366681" y="6200650"/>
              <a:ext cx="354308" cy="357753"/>
            </a:xfrm>
            <a:prstGeom prst="smileyFac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grpSp>
          <p:nvGrpSpPr>
            <p:cNvPr id="30" name="Gruppieren 29">
              <a:extLst>
                <a:ext uri="{FF2B5EF4-FFF2-40B4-BE49-F238E27FC236}">
                  <a16:creationId xmlns:a16="http://schemas.microsoft.com/office/drawing/2014/main" id="{A5E59E17-328C-4480-8B5C-F052523241C3}"/>
                </a:ext>
              </a:extLst>
            </p:cNvPr>
            <p:cNvGrpSpPr/>
            <p:nvPr/>
          </p:nvGrpSpPr>
          <p:grpSpPr>
            <a:xfrm>
              <a:off x="366681" y="5113423"/>
              <a:ext cx="356461" cy="337330"/>
              <a:chOff x="931131" y="9527387"/>
              <a:chExt cx="356461" cy="337330"/>
            </a:xfrm>
          </p:grpSpPr>
          <p:sp>
            <p:nvSpPr>
              <p:cNvPr id="31" name="Ellipse 30">
                <a:extLst>
                  <a:ext uri="{FF2B5EF4-FFF2-40B4-BE49-F238E27FC236}">
                    <a16:creationId xmlns:a16="http://schemas.microsoft.com/office/drawing/2014/main" id="{59760FD2-0D25-4157-A820-76F79C38E269}"/>
                  </a:ext>
                </a:extLst>
              </p:cNvPr>
              <p:cNvSpPr/>
              <p:nvPr/>
            </p:nvSpPr>
            <p:spPr>
              <a:xfrm>
                <a:off x="931131" y="9527387"/>
                <a:ext cx="356461" cy="337330"/>
              </a:xfrm>
              <a:prstGeom prst="ellipse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cxnSp>
            <p:nvCxnSpPr>
              <p:cNvPr id="32" name="Gerader Verbinder 31">
                <a:extLst>
                  <a:ext uri="{FF2B5EF4-FFF2-40B4-BE49-F238E27FC236}">
                    <a16:creationId xmlns:a16="http://schemas.microsoft.com/office/drawing/2014/main" id="{058CDB55-3B8B-4A51-A551-7E48E1899A96}"/>
                  </a:ext>
                </a:extLst>
              </p:cNvPr>
              <p:cNvCxnSpPr>
                <a:cxnSpLocks/>
                <a:stCxn id="31" idx="1"/>
                <a:endCxn id="31" idx="5"/>
              </p:cNvCxnSpPr>
              <p:nvPr/>
            </p:nvCxnSpPr>
            <p:spPr>
              <a:xfrm>
                <a:off x="983334" y="9576788"/>
                <a:ext cx="252055" cy="23852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Gerader Verbinder 32">
                <a:extLst>
                  <a:ext uri="{FF2B5EF4-FFF2-40B4-BE49-F238E27FC236}">
                    <a16:creationId xmlns:a16="http://schemas.microsoft.com/office/drawing/2014/main" id="{296AF719-F0A7-4AE3-9D24-D7DA7625B16E}"/>
                  </a:ext>
                </a:extLst>
              </p:cNvPr>
              <p:cNvCxnSpPr>
                <a:cxnSpLocks/>
                <a:stCxn id="31" idx="3"/>
                <a:endCxn id="31" idx="7"/>
              </p:cNvCxnSpPr>
              <p:nvPr/>
            </p:nvCxnSpPr>
            <p:spPr>
              <a:xfrm flipV="1">
                <a:off x="983334" y="9576788"/>
                <a:ext cx="252055" cy="23852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4165055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B8D85F814B516489675D74991665AE3" ma:contentTypeVersion="15" ma:contentTypeDescription="Ein neues Dokument erstellen." ma:contentTypeScope="" ma:versionID="4250b7198dd43874957dc884aae0d9f1">
  <xsd:schema xmlns:xsd="http://www.w3.org/2001/XMLSchema" xmlns:xs="http://www.w3.org/2001/XMLSchema" xmlns:p="http://schemas.microsoft.com/office/2006/metadata/properties" xmlns:ns2="3240bb1e-a952-4327-a9e7-918d6c2ff3ae" xmlns:ns3="db698716-c756-48bc-88e6-4f56c94352f1" targetNamespace="http://schemas.microsoft.com/office/2006/metadata/properties" ma:root="true" ma:fieldsID="e054a3d6e5ccccfc64242f665f83de00" ns2:_="" ns3:_="">
    <xsd:import namespace="3240bb1e-a952-4327-a9e7-918d6c2ff3ae"/>
    <xsd:import namespace="db698716-c756-48bc-88e6-4f56c94352f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40bb1e-a952-4327-a9e7-918d6c2ff3a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GenerationTime" ma:index="1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Bildmarkierungen" ma:readOnly="false" ma:fieldId="{5cf76f15-5ced-4ddc-b409-7134ff3c332f}" ma:taxonomyMulti="true" ma:sspId="fdd783e2-867a-48d8-9e3c-89a68814006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698716-c756-48bc-88e6-4f56c94352f1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768d539a-6e99-4e77-80ce-abcec363597c}" ma:internalName="TaxCatchAll" ma:showField="CatchAllData" ma:web="db698716-c756-48bc-88e6-4f56c94352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240bb1e-a952-4327-a9e7-918d6c2ff3ae">
      <Terms xmlns="http://schemas.microsoft.com/office/infopath/2007/PartnerControls"/>
    </lcf76f155ced4ddcb4097134ff3c332f>
    <TaxCatchAll xmlns="db698716-c756-48bc-88e6-4f56c94352f1" xsi:nil="true"/>
  </documentManagement>
</p:properties>
</file>

<file path=customXml/itemProps1.xml><?xml version="1.0" encoding="utf-8"?>
<ds:datastoreItem xmlns:ds="http://schemas.openxmlformats.org/officeDocument/2006/customXml" ds:itemID="{AF11AFD7-26BF-4E6A-8F4B-196A90E7E93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C9D152D-F907-4102-82F1-2019389552F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240bb1e-a952-4327-a9e7-918d6c2ff3ae"/>
    <ds:schemaRef ds:uri="db698716-c756-48bc-88e6-4f56c94352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1AF4B14-A41A-46E9-9B93-EBC8F0159AE7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db698716-c756-48bc-88e6-4f56c94352f1"/>
    <ds:schemaRef ds:uri="http://purl.org/dc/terms/"/>
    <ds:schemaRef ds:uri="3240bb1e-a952-4327-a9e7-918d6c2ff3ae"/>
    <ds:schemaRef ds:uri="http://schemas.microsoft.com/office/infopath/2007/PartnerControl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64</Words>
  <Application>Microsoft Office PowerPoint</Application>
  <PresentationFormat>A3-Papier (297 x 420 mm)</PresentationFormat>
  <Paragraphs>31</Paragraphs>
  <Slides>3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4" baseType="lpstr">
      <vt:lpstr>Office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Sonja Breitwieser</dc:creator>
  <cp:lastModifiedBy>Sonja Breitwieser</cp:lastModifiedBy>
  <cp:revision>2</cp:revision>
  <cp:lastPrinted>2022-06-14T12:00:24Z</cp:lastPrinted>
  <dcterms:created xsi:type="dcterms:W3CDTF">2021-11-23T14:03:08Z</dcterms:created>
  <dcterms:modified xsi:type="dcterms:W3CDTF">2023-03-30T08:43:03Z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0x010100AB8D85F814B516489675D74991665AE3</vt:lpwstr>
  </property>
  <property fmtid="{D5CDD505-2E9C-101B-9397-08002B2CF9AE}" pid="3" name="MediaServiceImageTags">
    <vt:lpwstr/>
  </property>
</Properties>
</file>